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3" r:id="rId10"/>
    <p:sldId id="264" r:id="rId11"/>
    <p:sldId id="1233" r:id="rId12"/>
    <p:sldId id="265" r:id="rId13"/>
    <p:sldId id="268" r:id="rId14"/>
    <p:sldId id="123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7"/>
  </p:normalViewPr>
  <p:slideViewPr>
    <p:cSldViewPr snapToGrid="0">
      <p:cViewPr varScale="1">
        <p:scale>
          <a:sx n="96" d="100"/>
          <a:sy n="96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37723-5F87-4C4A-B547-EFA30A6833B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071F17-414C-45E8-8F32-B48CF5554F9A}">
      <dgm:prSet/>
      <dgm:spPr/>
      <dgm:t>
        <a:bodyPr/>
        <a:lstStyle/>
        <a:p>
          <a:r>
            <a:rPr lang="en-US"/>
            <a:t>Registration—includes time stamping to establish precedence</a:t>
          </a:r>
        </a:p>
      </dgm:t>
    </dgm:pt>
    <dgm:pt modelId="{0E497F18-8C56-4F3B-8757-68C8299215EB}" type="parTrans" cxnId="{5EE03843-9331-4524-B1A4-5A0ACF11A497}">
      <dgm:prSet/>
      <dgm:spPr/>
      <dgm:t>
        <a:bodyPr/>
        <a:lstStyle/>
        <a:p>
          <a:endParaRPr lang="en-US"/>
        </a:p>
      </dgm:t>
    </dgm:pt>
    <dgm:pt modelId="{E63AC54E-BA72-4E35-B2B5-5519CB51458C}" type="sibTrans" cxnId="{5EE03843-9331-4524-B1A4-5A0ACF11A497}">
      <dgm:prSet/>
      <dgm:spPr/>
      <dgm:t>
        <a:bodyPr/>
        <a:lstStyle/>
        <a:p>
          <a:endParaRPr lang="en-US"/>
        </a:p>
      </dgm:t>
    </dgm:pt>
    <dgm:pt modelId="{207AE6A2-ABD2-4329-B03C-D215AAEF9C18}">
      <dgm:prSet/>
      <dgm:spPr/>
      <dgm:t>
        <a:bodyPr/>
        <a:lstStyle/>
        <a:p>
          <a:r>
            <a:rPr lang="en-US"/>
            <a:t>Archiving—access to past research</a:t>
          </a:r>
        </a:p>
      </dgm:t>
    </dgm:pt>
    <dgm:pt modelId="{474A70DE-BBBF-4C62-BF59-8EB16EACDEF4}" type="parTrans" cxnId="{372B97BC-AA86-49BD-B4FD-FA357494BBB7}">
      <dgm:prSet/>
      <dgm:spPr/>
      <dgm:t>
        <a:bodyPr/>
        <a:lstStyle/>
        <a:p>
          <a:endParaRPr lang="en-US"/>
        </a:p>
      </dgm:t>
    </dgm:pt>
    <dgm:pt modelId="{A697DADE-1203-4C53-B871-215E6F2622E2}" type="sibTrans" cxnId="{372B97BC-AA86-49BD-B4FD-FA357494BBB7}">
      <dgm:prSet/>
      <dgm:spPr/>
      <dgm:t>
        <a:bodyPr/>
        <a:lstStyle/>
        <a:p>
          <a:endParaRPr lang="en-US"/>
        </a:p>
      </dgm:t>
    </dgm:pt>
    <dgm:pt modelId="{508DA4C0-8688-4BCA-9C45-3F32645AF279}">
      <dgm:prSet/>
      <dgm:spPr/>
      <dgm:t>
        <a:bodyPr/>
        <a:lstStyle/>
        <a:p>
          <a:r>
            <a:rPr lang="en-US"/>
            <a:t>Vetting (peer and editorial review, COI)</a:t>
          </a:r>
        </a:p>
      </dgm:t>
    </dgm:pt>
    <dgm:pt modelId="{739B494E-3BAD-4AF4-AA73-E0CCF20876DA}" type="parTrans" cxnId="{B570EFF8-BA9C-4AEB-8F0A-1E89BD1BCB71}">
      <dgm:prSet/>
      <dgm:spPr/>
      <dgm:t>
        <a:bodyPr/>
        <a:lstStyle/>
        <a:p>
          <a:endParaRPr lang="en-US"/>
        </a:p>
      </dgm:t>
    </dgm:pt>
    <dgm:pt modelId="{EE733FDB-FDC0-43EC-AB51-CF2832C4472C}" type="sibTrans" cxnId="{B570EFF8-BA9C-4AEB-8F0A-1E89BD1BCB71}">
      <dgm:prSet/>
      <dgm:spPr/>
      <dgm:t>
        <a:bodyPr/>
        <a:lstStyle/>
        <a:p>
          <a:endParaRPr lang="en-US"/>
        </a:p>
      </dgm:t>
    </dgm:pt>
    <dgm:pt modelId="{4716D0DF-F538-4245-B405-11A06AF1ABDE}">
      <dgm:prSet/>
      <dgm:spPr/>
      <dgm:t>
        <a:bodyPr/>
        <a:lstStyle/>
        <a:p>
          <a:r>
            <a:rPr lang="en-US"/>
            <a:t>Disseminating (includes advertising, indexing)</a:t>
          </a:r>
        </a:p>
      </dgm:t>
    </dgm:pt>
    <dgm:pt modelId="{FD001725-3CA2-403E-BAB4-010609D32BB0}" type="parTrans" cxnId="{33463DBE-5817-407D-BF6D-8650C3C28243}">
      <dgm:prSet/>
      <dgm:spPr/>
      <dgm:t>
        <a:bodyPr/>
        <a:lstStyle/>
        <a:p>
          <a:endParaRPr lang="en-US"/>
        </a:p>
      </dgm:t>
    </dgm:pt>
    <dgm:pt modelId="{5ED5B8DF-5AD0-41C3-9BAD-ADDB0BA038D4}" type="sibTrans" cxnId="{33463DBE-5817-407D-BF6D-8650C3C28243}">
      <dgm:prSet/>
      <dgm:spPr/>
      <dgm:t>
        <a:bodyPr/>
        <a:lstStyle/>
        <a:p>
          <a:endParaRPr lang="en-US"/>
        </a:p>
      </dgm:t>
    </dgm:pt>
    <dgm:pt modelId="{4788CFE0-EBE3-425E-968F-4E27DB489344}">
      <dgm:prSet/>
      <dgm:spPr/>
      <dgm:t>
        <a:bodyPr/>
        <a:lstStyle/>
        <a:p>
          <a:r>
            <a:rPr lang="en-US"/>
            <a:t>Producing style (copyediting and typesetting)</a:t>
          </a:r>
        </a:p>
      </dgm:t>
    </dgm:pt>
    <dgm:pt modelId="{582F884C-33CE-4D27-BAE4-D99C672C5F2F}" type="parTrans" cxnId="{CC3F9A75-9E1E-4A7B-A65D-3188290E988D}">
      <dgm:prSet/>
      <dgm:spPr/>
      <dgm:t>
        <a:bodyPr/>
        <a:lstStyle/>
        <a:p>
          <a:endParaRPr lang="en-US"/>
        </a:p>
      </dgm:t>
    </dgm:pt>
    <dgm:pt modelId="{DD8121EA-A131-4133-AA95-F4DCAD04F3F5}" type="sibTrans" cxnId="{CC3F9A75-9E1E-4A7B-A65D-3188290E988D}">
      <dgm:prSet/>
      <dgm:spPr/>
      <dgm:t>
        <a:bodyPr/>
        <a:lstStyle/>
        <a:p>
          <a:endParaRPr lang="en-US"/>
        </a:p>
      </dgm:t>
    </dgm:pt>
    <dgm:pt modelId="{F2ADDB30-13BE-9A48-8E9D-23CB56A38EFA}" type="pres">
      <dgm:prSet presAssocID="{C5A37723-5F87-4C4A-B547-EFA30A6833B7}" presName="vert0" presStyleCnt="0">
        <dgm:presLayoutVars>
          <dgm:dir/>
          <dgm:animOne val="branch"/>
          <dgm:animLvl val="lvl"/>
        </dgm:presLayoutVars>
      </dgm:prSet>
      <dgm:spPr/>
    </dgm:pt>
    <dgm:pt modelId="{156A9842-70E1-EE40-AF1B-196E9E459DE7}" type="pres">
      <dgm:prSet presAssocID="{2D071F17-414C-45E8-8F32-B48CF5554F9A}" presName="thickLine" presStyleLbl="alignNode1" presStyleIdx="0" presStyleCnt="5"/>
      <dgm:spPr/>
    </dgm:pt>
    <dgm:pt modelId="{29A3994D-CCA2-DF4E-91E4-65D7F22E0DC0}" type="pres">
      <dgm:prSet presAssocID="{2D071F17-414C-45E8-8F32-B48CF5554F9A}" presName="horz1" presStyleCnt="0"/>
      <dgm:spPr/>
    </dgm:pt>
    <dgm:pt modelId="{6B9B7F9F-5812-214F-9792-622C05A296D1}" type="pres">
      <dgm:prSet presAssocID="{2D071F17-414C-45E8-8F32-B48CF5554F9A}" presName="tx1" presStyleLbl="revTx" presStyleIdx="0" presStyleCnt="5"/>
      <dgm:spPr/>
    </dgm:pt>
    <dgm:pt modelId="{F9EA07BA-E5A5-BE4F-82CC-4A30DF88A011}" type="pres">
      <dgm:prSet presAssocID="{2D071F17-414C-45E8-8F32-B48CF5554F9A}" presName="vert1" presStyleCnt="0"/>
      <dgm:spPr/>
    </dgm:pt>
    <dgm:pt modelId="{26353342-8838-524F-8C2B-148C32FB4A9E}" type="pres">
      <dgm:prSet presAssocID="{207AE6A2-ABD2-4329-B03C-D215AAEF9C18}" presName="thickLine" presStyleLbl="alignNode1" presStyleIdx="1" presStyleCnt="5"/>
      <dgm:spPr/>
    </dgm:pt>
    <dgm:pt modelId="{551D6734-DA25-0042-89F7-E7B91B2C9EE4}" type="pres">
      <dgm:prSet presAssocID="{207AE6A2-ABD2-4329-B03C-D215AAEF9C18}" presName="horz1" presStyleCnt="0"/>
      <dgm:spPr/>
    </dgm:pt>
    <dgm:pt modelId="{880AD11F-46AC-F540-AB2B-50B28E6DA593}" type="pres">
      <dgm:prSet presAssocID="{207AE6A2-ABD2-4329-B03C-D215AAEF9C18}" presName="tx1" presStyleLbl="revTx" presStyleIdx="1" presStyleCnt="5"/>
      <dgm:spPr/>
    </dgm:pt>
    <dgm:pt modelId="{DB8F2413-0CDC-1E44-ADD3-24CEE9310CAF}" type="pres">
      <dgm:prSet presAssocID="{207AE6A2-ABD2-4329-B03C-D215AAEF9C18}" presName="vert1" presStyleCnt="0"/>
      <dgm:spPr/>
    </dgm:pt>
    <dgm:pt modelId="{24974FD5-BA42-3C4B-842F-EED962461269}" type="pres">
      <dgm:prSet presAssocID="{508DA4C0-8688-4BCA-9C45-3F32645AF279}" presName="thickLine" presStyleLbl="alignNode1" presStyleIdx="2" presStyleCnt="5"/>
      <dgm:spPr/>
    </dgm:pt>
    <dgm:pt modelId="{DCE6563E-0211-5743-8F53-D7A8AEF41692}" type="pres">
      <dgm:prSet presAssocID="{508DA4C0-8688-4BCA-9C45-3F32645AF279}" presName="horz1" presStyleCnt="0"/>
      <dgm:spPr/>
    </dgm:pt>
    <dgm:pt modelId="{18C89822-19BA-4340-96AB-6244B6013464}" type="pres">
      <dgm:prSet presAssocID="{508DA4C0-8688-4BCA-9C45-3F32645AF279}" presName="tx1" presStyleLbl="revTx" presStyleIdx="2" presStyleCnt="5"/>
      <dgm:spPr/>
    </dgm:pt>
    <dgm:pt modelId="{ED8322B0-08A1-3149-B512-E1B1FF28CFB5}" type="pres">
      <dgm:prSet presAssocID="{508DA4C0-8688-4BCA-9C45-3F32645AF279}" presName="vert1" presStyleCnt="0"/>
      <dgm:spPr/>
    </dgm:pt>
    <dgm:pt modelId="{95DC8148-08FF-A540-AAE1-39830498C1A4}" type="pres">
      <dgm:prSet presAssocID="{4716D0DF-F538-4245-B405-11A06AF1ABDE}" presName="thickLine" presStyleLbl="alignNode1" presStyleIdx="3" presStyleCnt="5"/>
      <dgm:spPr/>
    </dgm:pt>
    <dgm:pt modelId="{667144AA-8C6B-2C44-A849-27F5E27B95E6}" type="pres">
      <dgm:prSet presAssocID="{4716D0DF-F538-4245-B405-11A06AF1ABDE}" presName="horz1" presStyleCnt="0"/>
      <dgm:spPr/>
    </dgm:pt>
    <dgm:pt modelId="{C8D03DAF-5406-4C4C-8FE3-6C08490EE954}" type="pres">
      <dgm:prSet presAssocID="{4716D0DF-F538-4245-B405-11A06AF1ABDE}" presName="tx1" presStyleLbl="revTx" presStyleIdx="3" presStyleCnt="5"/>
      <dgm:spPr/>
    </dgm:pt>
    <dgm:pt modelId="{920F882A-51DA-2D4D-B750-2D8B0DBB7AED}" type="pres">
      <dgm:prSet presAssocID="{4716D0DF-F538-4245-B405-11A06AF1ABDE}" presName="vert1" presStyleCnt="0"/>
      <dgm:spPr/>
    </dgm:pt>
    <dgm:pt modelId="{0C4A2E0A-AF3E-5E41-B65A-6ECA66854609}" type="pres">
      <dgm:prSet presAssocID="{4788CFE0-EBE3-425E-968F-4E27DB489344}" presName="thickLine" presStyleLbl="alignNode1" presStyleIdx="4" presStyleCnt="5"/>
      <dgm:spPr/>
    </dgm:pt>
    <dgm:pt modelId="{DD866ECA-D3B6-734C-83F3-58DB0F1BB055}" type="pres">
      <dgm:prSet presAssocID="{4788CFE0-EBE3-425E-968F-4E27DB489344}" presName="horz1" presStyleCnt="0"/>
      <dgm:spPr/>
    </dgm:pt>
    <dgm:pt modelId="{D4A335BF-83FD-834F-A961-39E6D3D892C1}" type="pres">
      <dgm:prSet presAssocID="{4788CFE0-EBE3-425E-968F-4E27DB489344}" presName="tx1" presStyleLbl="revTx" presStyleIdx="4" presStyleCnt="5"/>
      <dgm:spPr/>
    </dgm:pt>
    <dgm:pt modelId="{F13D12EB-F04E-C444-92FD-AD16BFF66514}" type="pres">
      <dgm:prSet presAssocID="{4788CFE0-EBE3-425E-968F-4E27DB489344}" presName="vert1" presStyleCnt="0"/>
      <dgm:spPr/>
    </dgm:pt>
  </dgm:ptLst>
  <dgm:cxnLst>
    <dgm:cxn modelId="{9C74491C-3600-C948-81B9-7D064C4EF2FF}" type="presOf" srcId="{207AE6A2-ABD2-4329-B03C-D215AAEF9C18}" destId="{880AD11F-46AC-F540-AB2B-50B28E6DA593}" srcOrd="0" destOrd="0" presId="urn:microsoft.com/office/officeart/2008/layout/LinedList"/>
    <dgm:cxn modelId="{3C6DC637-93A4-AF4C-B157-79A990CBB85B}" type="presOf" srcId="{4716D0DF-F538-4245-B405-11A06AF1ABDE}" destId="{C8D03DAF-5406-4C4C-8FE3-6C08490EE954}" srcOrd="0" destOrd="0" presId="urn:microsoft.com/office/officeart/2008/layout/LinedList"/>
    <dgm:cxn modelId="{5EE03843-9331-4524-B1A4-5A0ACF11A497}" srcId="{C5A37723-5F87-4C4A-B547-EFA30A6833B7}" destId="{2D071F17-414C-45E8-8F32-B48CF5554F9A}" srcOrd="0" destOrd="0" parTransId="{0E497F18-8C56-4F3B-8757-68C8299215EB}" sibTransId="{E63AC54E-BA72-4E35-B2B5-5519CB51458C}"/>
    <dgm:cxn modelId="{C1236475-FB48-E243-8BB2-DBE6103AFD3F}" type="presOf" srcId="{2D071F17-414C-45E8-8F32-B48CF5554F9A}" destId="{6B9B7F9F-5812-214F-9792-622C05A296D1}" srcOrd="0" destOrd="0" presId="urn:microsoft.com/office/officeart/2008/layout/LinedList"/>
    <dgm:cxn modelId="{CC3F9A75-9E1E-4A7B-A65D-3188290E988D}" srcId="{C5A37723-5F87-4C4A-B547-EFA30A6833B7}" destId="{4788CFE0-EBE3-425E-968F-4E27DB489344}" srcOrd="4" destOrd="0" parTransId="{582F884C-33CE-4D27-BAE4-D99C672C5F2F}" sibTransId="{DD8121EA-A131-4133-AA95-F4DCAD04F3F5}"/>
    <dgm:cxn modelId="{5D7DDBA0-3AA6-2E47-8D6C-958FB34158F0}" type="presOf" srcId="{C5A37723-5F87-4C4A-B547-EFA30A6833B7}" destId="{F2ADDB30-13BE-9A48-8E9D-23CB56A38EFA}" srcOrd="0" destOrd="0" presId="urn:microsoft.com/office/officeart/2008/layout/LinedList"/>
    <dgm:cxn modelId="{0330D6B0-9F62-9A4C-BC5A-16525B5D5A03}" type="presOf" srcId="{4788CFE0-EBE3-425E-968F-4E27DB489344}" destId="{D4A335BF-83FD-834F-A961-39E6D3D892C1}" srcOrd="0" destOrd="0" presId="urn:microsoft.com/office/officeart/2008/layout/LinedList"/>
    <dgm:cxn modelId="{71EF8DB6-B812-F442-AD3C-22C46350ABD2}" type="presOf" srcId="{508DA4C0-8688-4BCA-9C45-3F32645AF279}" destId="{18C89822-19BA-4340-96AB-6244B6013464}" srcOrd="0" destOrd="0" presId="urn:microsoft.com/office/officeart/2008/layout/LinedList"/>
    <dgm:cxn modelId="{372B97BC-AA86-49BD-B4FD-FA357494BBB7}" srcId="{C5A37723-5F87-4C4A-B547-EFA30A6833B7}" destId="{207AE6A2-ABD2-4329-B03C-D215AAEF9C18}" srcOrd="1" destOrd="0" parTransId="{474A70DE-BBBF-4C62-BF59-8EB16EACDEF4}" sibTransId="{A697DADE-1203-4C53-B871-215E6F2622E2}"/>
    <dgm:cxn modelId="{33463DBE-5817-407D-BF6D-8650C3C28243}" srcId="{C5A37723-5F87-4C4A-B547-EFA30A6833B7}" destId="{4716D0DF-F538-4245-B405-11A06AF1ABDE}" srcOrd="3" destOrd="0" parTransId="{FD001725-3CA2-403E-BAB4-010609D32BB0}" sibTransId="{5ED5B8DF-5AD0-41C3-9BAD-ADDB0BA038D4}"/>
    <dgm:cxn modelId="{B570EFF8-BA9C-4AEB-8F0A-1E89BD1BCB71}" srcId="{C5A37723-5F87-4C4A-B547-EFA30A6833B7}" destId="{508DA4C0-8688-4BCA-9C45-3F32645AF279}" srcOrd="2" destOrd="0" parTransId="{739B494E-3BAD-4AF4-AA73-E0CCF20876DA}" sibTransId="{EE733FDB-FDC0-43EC-AB51-CF2832C4472C}"/>
    <dgm:cxn modelId="{117EA03D-C344-7041-AACE-9F77219140C7}" type="presParOf" srcId="{F2ADDB30-13BE-9A48-8E9D-23CB56A38EFA}" destId="{156A9842-70E1-EE40-AF1B-196E9E459DE7}" srcOrd="0" destOrd="0" presId="urn:microsoft.com/office/officeart/2008/layout/LinedList"/>
    <dgm:cxn modelId="{730EFA56-C4BA-054B-BC1B-054ADC356F71}" type="presParOf" srcId="{F2ADDB30-13BE-9A48-8E9D-23CB56A38EFA}" destId="{29A3994D-CCA2-DF4E-91E4-65D7F22E0DC0}" srcOrd="1" destOrd="0" presId="urn:microsoft.com/office/officeart/2008/layout/LinedList"/>
    <dgm:cxn modelId="{8312DAAB-1C9B-B146-8C24-FE823C0B2268}" type="presParOf" srcId="{29A3994D-CCA2-DF4E-91E4-65D7F22E0DC0}" destId="{6B9B7F9F-5812-214F-9792-622C05A296D1}" srcOrd="0" destOrd="0" presId="urn:microsoft.com/office/officeart/2008/layout/LinedList"/>
    <dgm:cxn modelId="{D70BC423-8A9F-DC4B-8EB6-874913D88C28}" type="presParOf" srcId="{29A3994D-CCA2-DF4E-91E4-65D7F22E0DC0}" destId="{F9EA07BA-E5A5-BE4F-82CC-4A30DF88A011}" srcOrd="1" destOrd="0" presId="urn:microsoft.com/office/officeart/2008/layout/LinedList"/>
    <dgm:cxn modelId="{62FFEBB3-5D8F-7841-9DB9-E380116CC5FE}" type="presParOf" srcId="{F2ADDB30-13BE-9A48-8E9D-23CB56A38EFA}" destId="{26353342-8838-524F-8C2B-148C32FB4A9E}" srcOrd="2" destOrd="0" presId="urn:microsoft.com/office/officeart/2008/layout/LinedList"/>
    <dgm:cxn modelId="{1853F3E7-0EAE-A041-A8B9-5EF3CD915E88}" type="presParOf" srcId="{F2ADDB30-13BE-9A48-8E9D-23CB56A38EFA}" destId="{551D6734-DA25-0042-89F7-E7B91B2C9EE4}" srcOrd="3" destOrd="0" presId="urn:microsoft.com/office/officeart/2008/layout/LinedList"/>
    <dgm:cxn modelId="{B76FED68-56CC-F14D-BE0F-C3865A399D0D}" type="presParOf" srcId="{551D6734-DA25-0042-89F7-E7B91B2C9EE4}" destId="{880AD11F-46AC-F540-AB2B-50B28E6DA593}" srcOrd="0" destOrd="0" presId="urn:microsoft.com/office/officeart/2008/layout/LinedList"/>
    <dgm:cxn modelId="{745EB64C-A1D0-0949-B4A5-58FBA43DA2E1}" type="presParOf" srcId="{551D6734-DA25-0042-89F7-E7B91B2C9EE4}" destId="{DB8F2413-0CDC-1E44-ADD3-24CEE9310CAF}" srcOrd="1" destOrd="0" presId="urn:microsoft.com/office/officeart/2008/layout/LinedList"/>
    <dgm:cxn modelId="{40D6B471-5292-2049-B008-D9784BA4F68B}" type="presParOf" srcId="{F2ADDB30-13BE-9A48-8E9D-23CB56A38EFA}" destId="{24974FD5-BA42-3C4B-842F-EED962461269}" srcOrd="4" destOrd="0" presId="urn:microsoft.com/office/officeart/2008/layout/LinedList"/>
    <dgm:cxn modelId="{6486DBB3-D5CC-BF4C-8E13-5BA81E9AECA7}" type="presParOf" srcId="{F2ADDB30-13BE-9A48-8E9D-23CB56A38EFA}" destId="{DCE6563E-0211-5743-8F53-D7A8AEF41692}" srcOrd="5" destOrd="0" presId="urn:microsoft.com/office/officeart/2008/layout/LinedList"/>
    <dgm:cxn modelId="{ADB5F667-FB93-D646-9F59-119AD6463B03}" type="presParOf" srcId="{DCE6563E-0211-5743-8F53-D7A8AEF41692}" destId="{18C89822-19BA-4340-96AB-6244B6013464}" srcOrd="0" destOrd="0" presId="urn:microsoft.com/office/officeart/2008/layout/LinedList"/>
    <dgm:cxn modelId="{806CF923-6EA6-6545-99BA-BB24BE06FFA6}" type="presParOf" srcId="{DCE6563E-0211-5743-8F53-D7A8AEF41692}" destId="{ED8322B0-08A1-3149-B512-E1B1FF28CFB5}" srcOrd="1" destOrd="0" presId="urn:microsoft.com/office/officeart/2008/layout/LinedList"/>
    <dgm:cxn modelId="{C67063B6-2B8B-B347-B4A1-BBB608CE5A80}" type="presParOf" srcId="{F2ADDB30-13BE-9A48-8E9D-23CB56A38EFA}" destId="{95DC8148-08FF-A540-AAE1-39830498C1A4}" srcOrd="6" destOrd="0" presId="urn:microsoft.com/office/officeart/2008/layout/LinedList"/>
    <dgm:cxn modelId="{3259FAFB-3832-E343-8B44-68943657B6F6}" type="presParOf" srcId="{F2ADDB30-13BE-9A48-8E9D-23CB56A38EFA}" destId="{667144AA-8C6B-2C44-A849-27F5E27B95E6}" srcOrd="7" destOrd="0" presId="urn:microsoft.com/office/officeart/2008/layout/LinedList"/>
    <dgm:cxn modelId="{725F7AF7-99E3-7E42-8012-7BADCFA06D5E}" type="presParOf" srcId="{667144AA-8C6B-2C44-A849-27F5E27B95E6}" destId="{C8D03DAF-5406-4C4C-8FE3-6C08490EE954}" srcOrd="0" destOrd="0" presId="urn:microsoft.com/office/officeart/2008/layout/LinedList"/>
    <dgm:cxn modelId="{1FACC92D-4BE3-B446-834C-A796B5DA2B65}" type="presParOf" srcId="{667144AA-8C6B-2C44-A849-27F5E27B95E6}" destId="{920F882A-51DA-2D4D-B750-2D8B0DBB7AED}" srcOrd="1" destOrd="0" presId="urn:microsoft.com/office/officeart/2008/layout/LinedList"/>
    <dgm:cxn modelId="{AC94A925-0476-5549-A2FD-5E4F7D33279F}" type="presParOf" srcId="{F2ADDB30-13BE-9A48-8E9D-23CB56A38EFA}" destId="{0C4A2E0A-AF3E-5E41-B65A-6ECA66854609}" srcOrd="8" destOrd="0" presId="urn:microsoft.com/office/officeart/2008/layout/LinedList"/>
    <dgm:cxn modelId="{C4AEA192-5350-124D-BBB5-CB58708EB809}" type="presParOf" srcId="{F2ADDB30-13BE-9A48-8E9D-23CB56A38EFA}" destId="{DD866ECA-D3B6-734C-83F3-58DB0F1BB055}" srcOrd="9" destOrd="0" presId="urn:microsoft.com/office/officeart/2008/layout/LinedList"/>
    <dgm:cxn modelId="{E786B4FF-A112-194B-B160-C94E7AB49F7A}" type="presParOf" srcId="{DD866ECA-D3B6-734C-83F3-58DB0F1BB055}" destId="{D4A335BF-83FD-834F-A961-39E6D3D892C1}" srcOrd="0" destOrd="0" presId="urn:microsoft.com/office/officeart/2008/layout/LinedList"/>
    <dgm:cxn modelId="{A593038A-672C-3D4A-AD91-4B60944C103B}" type="presParOf" srcId="{DD866ECA-D3B6-734C-83F3-58DB0F1BB055}" destId="{F13D12EB-F04E-C444-92FD-AD16BFF665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ACACF-F5F6-F24C-80B5-0D37AA92B056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5C7BA-DBDF-FE47-95CE-64AEE371107E}">
      <dgm:prSet phldrT="[Text]"/>
      <dgm:spPr/>
      <dgm:t>
        <a:bodyPr/>
        <a:lstStyle/>
        <a:p>
          <a:r>
            <a:rPr lang="en-US" dirty="0"/>
            <a:t>Bioethics Journals</a:t>
          </a:r>
        </a:p>
      </dgm:t>
    </dgm:pt>
    <dgm:pt modelId="{35FF2CE2-C37C-1449-A694-94B88828AF7B}" type="parTrans" cxnId="{7F889EA9-0523-F747-9198-522ED696CFF4}">
      <dgm:prSet/>
      <dgm:spPr/>
      <dgm:t>
        <a:bodyPr/>
        <a:lstStyle/>
        <a:p>
          <a:endParaRPr lang="en-US"/>
        </a:p>
      </dgm:t>
    </dgm:pt>
    <dgm:pt modelId="{FCAC0CBC-34BA-3F42-B608-E3EB6BAFE171}" type="sibTrans" cxnId="{7F889EA9-0523-F747-9198-522ED696CFF4}">
      <dgm:prSet/>
      <dgm:spPr/>
      <dgm:t>
        <a:bodyPr/>
        <a:lstStyle/>
        <a:p>
          <a:endParaRPr lang="en-US"/>
        </a:p>
      </dgm:t>
    </dgm:pt>
    <dgm:pt modelId="{171231D8-1911-9D45-A251-3A927F48514A}">
      <dgm:prSet phldrT="[Text]"/>
      <dgm:spPr/>
      <dgm:t>
        <a:bodyPr/>
        <a:lstStyle/>
        <a:p>
          <a:r>
            <a:rPr lang="en-US" dirty="0"/>
            <a:t>Non-Empirical </a:t>
          </a:r>
        </a:p>
      </dgm:t>
    </dgm:pt>
    <dgm:pt modelId="{74AEA767-CBA7-EA4D-B7F4-6FE3B6348DFF}" type="parTrans" cxnId="{1BF2CA76-951C-B84B-8907-021D427B8980}">
      <dgm:prSet/>
      <dgm:spPr/>
      <dgm:t>
        <a:bodyPr/>
        <a:lstStyle/>
        <a:p>
          <a:endParaRPr lang="en-US"/>
        </a:p>
      </dgm:t>
    </dgm:pt>
    <dgm:pt modelId="{E3A7FF48-2B69-B840-9754-F7D4B9B61651}" type="sibTrans" cxnId="{1BF2CA76-951C-B84B-8907-021D427B8980}">
      <dgm:prSet/>
      <dgm:spPr/>
      <dgm:t>
        <a:bodyPr/>
        <a:lstStyle/>
        <a:p>
          <a:endParaRPr lang="en-US"/>
        </a:p>
      </dgm:t>
    </dgm:pt>
    <dgm:pt modelId="{A1B4808F-92DE-7142-9007-33DA3D9F6BA7}">
      <dgm:prSet phldrT="[Text]"/>
      <dgm:spPr/>
      <dgm:t>
        <a:bodyPr/>
        <a:lstStyle/>
        <a:p>
          <a:r>
            <a:rPr lang="en-US" dirty="0"/>
            <a:t>Conceptual/Normative</a:t>
          </a:r>
        </a:p>
      </dgm:t>
    </dgm:pt>
    <dgm:pt modelId="{38731277-287B-D145-9662-D51223D36E31}" type="parTrans" cxnId="{F346E925-12BA-BF4A-832B-8D2B0EBE8DF2}">
      <dgm:prSet/>
      <dgm:spPr/>
      <dgm:t>
        <a:bodyPr/>
        <a:lstStyle/>
        <a:p>
          <a:endParaRPr lang="en-US"/>
        </a:p>
      </dgm:t>
    </dgm:pt>
    <dgm:pt modelId="{B2EA3E6C-F462-014C-8E8D-A41A9AC70F8C}" type="sibTrans" cxnId="{F346E925-12BA-BF4A-832B-8D2B0EBE8DF2}">
      <dgm:prSet/>
      <dgm:spPr/>
      <dgm:t>
        <a:bodyPr/>
        <a:lstStyle/>
        <a:p>
          <a:endParaRPr lang="en-US"/>
        </a:p>
      </dgm:t>
    </dgm:pt>
    <dgm:pt modelId="{D3ABB6D8-1844-6249-85B7-FC5A1FABD71E}">
      <dgm:prSet phldrT="[Text]"/>
      <dgm:spPr/>
      <dgm:t>
        <a:bodyPr/>
        <a:lstStyle/>
        <a:p>
          <a:r>
            <a:rPr lang="en-US" dirty="0"/>
            <a:t>Legal </a:t>
          </a:r>
        </a:p>
      </dgm:t>
    </dgm:pt>
    <dgm:pt modelId="{CA7ACA6C-B1FA-5F49-BA4A-F3446A6D5465}" type="parTrans" cxnId="{6131A753-B8C8-564F-BEE0-C7827A6A11A1}">
      <dgm:prSet/>
      <dgm:spPr/>
      <dgm:t>
        <a:bodyPr/>
        <a:lstStyle/>
        <a:p>
          <a:endParaRPr lang="en-US"/>
        </a:p>
      </dgm:t>
    </dgm:pt>
    <dgm:pt modelId="{A125B475-6B37-9B47-A376-9886BD5C53EE}" type="sibTrans" cxnId="{6131A753-B8C8-564F-BEE0-C7827A6A11A1}">
      <dgm:prSet/>
      <dgm:spPr/>
      <dgm:t>
        <a:bodyPr/>
        <a:lstStyle/>
        <a:p>
          <a:endParaRPr lang="en-US"/>
        </a:p>
      </dgm:t>
    </dgm:pt>
    <dgm:pt modelId="{BE9AAA0B-67F8-DB4C-B193-BFF892B12F31}">
      <dgm:prSet phldrT="[Text]"/>
      <dgm:spPr/>
      <dgm:t>
        <a:bodyPr/>
        <a:lstStyle/>
        <a:p>
          <a:r>
            <a:rPr lang="en-US" dirty="0"/>
            <a:t>Empirical </a:t>
          </a:r>
        </a:p>
      </dgm:t>
    </dgm:pt>
    <dgm:pt modelId="{16978412-9F69-4D42-8594-BB6869D28FC6}" type="parTrans" cxnId="{416C4794-E6E3-FE4A-88ED-42B7FBC0AB01}">
      <dgm:prSet/>
      <dgm:spPr/>
      <dgm:t>
        <a:bodyPr/>
        <a:lstStyle/>
        <a:p>
          <a:endParaRPr lang="en-US"/>
        </a:p>
      </dgm:t>
    </dgm:pt>
    <dgm:pt modelId="{5FCB9DCF-CD0B-1F49-B08E-E1DB3B60BD37}" type="sibTrans" cxnId="{416C4794-E6E3-FE4A-88ED-42B7FBC0AB01}">
      <dgm:prSet/>
      <dgm:spPr/>
      <dgm:t>
        <a:bodyPr/>
        <a:lstStyle/>
        <a:p>
          <a:endParaRPr lang="en-US"/>
        </a:p>
      </dgm:t>
    </dgm:pt>
    <dgm:pt modelId="{C03167C2-41ED-404B-AFA8-DC771787A13C}">
      <dgm:prSet phldrT="[Text]"/>
      <dgm:spPr/>
      <dgm:t>
        <a:bodyPr/>
        <a:lstStyle/>
        <a:p>
          <a:r>
            <a:rPr lang="en-US" dirty="0"/>
            <a:t>Social Science</a:t>
          </a:r>
        </a:p>
        <a:p>
          <a:endParaRPr lang="en-US" dirty="0"/>
        </a:p>
      </dgm:t>
    </dgm:pt>
    <dgm:pt modelId="{9C81454D-00B6-D14C-9DD0-723577462FAA}" type="parTrans" cxnId="{4D1FC9B1-B455-5D48-B1D8-0A2CB44B9B4F}">
      <dgm:prSet/>
      <dgm:spPr/>
      <dgm:t>
        <a:bodyPr/>
        <a:lstStyle/>
        <a:p>
          <a:endParaRPr lang="en-US"/>
        </a:p>
      </dgm:t>
    </dgm:pt>
    <dgm:pt modelId="{5FC296CD-C2B4-3143-BBFC-D8608C805811}" type="sibTrans" cxnId="{4D1FC9B1-B455-5D48-B1D8-0A2CB44B9B4F}">
      <dgm:prSet/>
      <dgm:spPr/>
      <dgm:t>
        <a:bodyPr/>
        <a:lstStyle/>
        <a:p>
          <a:endParaRPr lang="en-US"/>
        </a:p>
      </dgm:t>
    </dgm:pt>
    <dgm:pt modelId="{53A8F278-55B3-074C-88AE-0A41EB3D5DBA}" type="pres">
      <dgm:prSet presAssocID="{E64ACACF-F5F6-F24C-80B5-0D37AA92B0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17C578-A0AE-0944-972F-BBFB9819B919}" type="pres">
      <dgm:prSet presAssocID="{4125C7BA-DBDF-FE47-95CE-64AEE371107E}" presName="hierRoot1" presStyleCnt="0"/>
      <dgm:spPr/>
    </dgm:pt>
    <dgm:pt modelId="{9F5D73AD-2A9C-C845-93A1-2B90BEE9C262}" type="pres">
      <dgm:prSet presAssocID="{4125C7BA-DBDF-FE47-95CE-64AEE371107E}" presName="composite" presStyleCnt="0"/>
      <dgm:spPr/>
    </dgm:pt>
    <dgm:pt modelId="{A25E71B4-3F25-7D4C-A35E-32027B26CFF3}" type="pres">
      <dgm:prSet presAssocID="{4125C7BA-DBDF-FE47-95CE-64AEE371107E}" presName="image" presStyleLbl="node0" presStyleIdx="0" presStyleCnt="1"/>
      <dgm:spPr/>
    </dgm:pt>
    <dgm:pt modelId="{79350C71-5D78-6E4E-9C8A-902081A97432}" type="pres">
      <dgm:prSet presAssocID="{4125C7BA-DBDF-FE47-95CE-64AEE371107E}" presName="text" presStyleLbl="revTx" presStyleIdx="0" presStyleCnt="6">
        <dgm:presLayoutVars>
          <dgm:chPref val="3"/>
        </dgm:presLayoutVars>
      </dgm:prSet>
      <dgm:spPr/>
    </dgm:pt>
    <dgm:pt modelId="{03060465-AAAA-284D-92F5-D9F93C91475A}" type="pres">
      <dgm:prSet presAssocID="{4125C7BA-DBDF-FE47-95CE-64AEE371107E}" presName="hierChild2" presStyleCnt="0"/>
      <dgm:spPr/>
    </dgm:pt>
    <dgm:pt modelId="{06EA3376-5B36-714B-B9A9-F7AA9A131296}" type="pres">
      <dgm:prSet presAssocID="{74AEA767-CBA7-EA4D-B7F4-6FE3B6348DFF}" presName="Name10" presStyleLbl="parChTrans1D2" presStyleIdx="0" presStyleCnt="2"/>
      <dgm:spPr/>
    </dgm:pt>
    <dgm:pt modelId="{BB249123-4E1F-B749-B126-F0A5145B7F91}" type="pres">
      <dgm:prSet presAssocID="{171231D8-1911-9D45-A251-3A927F48514A}" presName="hierRoot2" presStyleCnt="0"/>
      <dgm:spPr/>
    </dgm:pt>
    <dgm:pt modelId="{1EAECE2A-6153-D046-8A72-2B38D8A7AA97}" type="pres">
      <dgm:prSet presAssocID="{171231D8-1911-9D45-A251-3A927F48514A}" presName="composite2" presStyleCnt="0"/>
      <dgm:spPr/>
    </dgm:pt>
    <dgm:pt modelId="{735CA956-C13F-A344-8811-7B7769B7E045}" type="pres">
      <dgm:prSet presAssocID="{171231D8-1911-9D45-A251-3A927F48514A}" presName="image2" presStyleLbl="node2" presStyleIdx="0" presStyleCnt="2"/>
      <dgm:spPr/>
    </dgm:pt>
    <dgm:pt modelId="{5657E1C2-4D8E-844A-9953-77A2F136663B}" type="pres">
      <dgm:prSet presAssocID="{171231D8-1911-9D45-A251-3A927F48514A}" presName="text2" presStyleLbl="revTx" presStyleIdx="1" presStyleCnt="6">
        <dgm:presLayoutVars>
          <dgm:chPref val="3"/>
        </dgm:presLayoutVars>
      </dgm:prSet>
      <dgm:spPr/>
    </dgm:pt>
    <dgm:pt modelId="{E75DCC5B-B637-5C4E-AEAA-32F6C19EA8F0}" type="pres">
      <dgm:prSet presAssocID="{171231D8-1911-9D45-A251-3A927F48514A}" presName="hierChild3" presStyleCnt="0"/>
      <dgm:spPr/>
    </dgm:pt>
    <dgm:pt modelId="{20D1E287-C789-024E-ADD1-CC55A5ABF6BA}" type="pres">
      <dgm:prSet presAssocID="{38731277-287B-D145-9662-D51223D36E31}" presName="Name17" presStyleLbl="parChTrans1D3" presStyleIdx="0" presStyleCnt="3"/>
      <dgm:spPr/>
    </dgm:pt>
    <dgm:pt modelId="{2F3A20AC-8D71-6745-9077-47A319C2A860}" type="pres">
      <dgm:prSet presAssocID="{A1B4808F-92DE-7142-9007-33DA3D9F6BA7}" presName="hierRoot3" presStyleCnt="0"/>
      <dgm:spPr/>
    </dgm:pt>
    <dgm:pt modelId="{DBB54002-7318-DF42-B800-BD26909ECD22}" type="pres">
      <dgm:prSet presAssocID="{A1B4808F-92DE-7142-9007-33DA3D9F6BA7}" presName="composite3" presStyleCnt="0"/>
      <dgm:spPr/>
    </dgm:pt>
    <dgm:pt modelId="{59E2D19F-3BB5-CA4B-A722-4556BD120FE2}" type="pres">
      <dgm:prSet presAssocID="{A1B4808F-92DE-7142-9007-33DA3D9F6BA7}" presName="image3" presStyleLbl="node3" presStyleIdx="0" presStyleCnt="3"/>
      <dgm:spPr/>
    </dgm:pt>
    <dgm:pt modelId="{AD302F0D-C45A-A347-BDFF-5DC6A78AC2B0}" type="pres">
      <dgm:prSet presAssocID="{A1B4808F-92DE-7142-9007-33DA3D9F6BA7}" presName="text3" presStyleLbl="revTx" presStyleIdx="2" presStyleCnt="6">
        <dgm:presLayoutVars>
          <dgm:chPref val="3"/>
        </dgm:presLayoutVars>
      </dgm:prSet>
      <dgm:spPr/>
    </dgm:pt>
    <dgm:pt modelId="{7CFB255C-1917-8349-9F16-58BDFCB611F4}" type="pres">
      <dgm:prSet presAssocID="{A1B4808F-92DE-7142-9007-33DA3D9F6BA7}" presName="hierChild4" presStyleCnt="0"/>
      <dgm:spPr/>
    </dgm:pt>
    <dgm:pt modelId="{037F24BD-9E5F-6B4F-B0B4-A4A043EE2762}" type="pres">
      <dgm:prSet presAssocID="{CA7ACA6C-B1FA-5F49-BA4A-F3446A6D5465}" presName="Name17" presStyleLbl="parChTrans1D3" presStyleIdx="1" presStyleCnt="3"/>
      <dgm:spPr/>
    </dgm:pt>
    <dgm:pt modelId="{88BB4771-671C-8942-9CE4-0CD19813F902}" type="pres">
      <dgm:prSet presAssocID="{D3ABB6D8-1844-6249-85B7-FC5A1FABD71E}" presName="hierRoot3" presStyleCnt="0"/>
      <dgm:spPr/>
    </dgm:pt>
    <dgm:pt modelId="{65AD16AE-AE2A-864E-84A2-55041DC719B1}" type="pres">
      <dgm:prSet presAssocID="{D3ABB6D8-1844-6249-85B7-FC5A1FABD71E}" presName="composite3" presStyleCnt="0"/>
      <dgm:spPr/>
    </dgm:pt>
    <dgm:pt modelId="{1618EE4C-245A-9C45-BAF0-70AB571B7309}" type="pres">
      <dgm:prSet presAssocID="{D3ABB6D8-1844-6249-85B7-FC5A1FABD71E}" presName="image3" presStyleLbl="node3" presStyleIdx="1" presStyleCnt="3"/>
      <dgm:spPr/>
    </dgm:pt>
    <dgm:pt modelId="{21F82761-2765-9C4B-9D98-79FEF10A3972}" type="pres">
      <dgm:prSet presAssocID="{D3ABB6D8-1844-6249-85B7-FC5A1FABD71E}" presName="text3" presStyleLbl="revTx" presStyleIdx="3" presStyleCnt="6">
        <dgm:presLayoutVars>
          <dgm:chPref val="3"/>
        </dgm:presLayoutVars>
      </dgm:prSet>
      <dgm:spPr/>
    </dgm:pt>
    <dgm:pt modelId="{D92FCD21-0A41-0B43-8F33-F5E76C9CCFA5}" type="pres">
      <dgm:prSet presAssocID="{D3ABB6D8-1844-6249-85B7-FC5A1FABD71E}" presName="hierChild4" presStyleCnt="0"/>
      <dgm:spPr/>
    </dgm:pt>
    <dgm:pt modelId="{AC9AA2D3-6736-1E46-820F-E07E45C7E4E2}" type="pres">
      <dgm:prSet presAssocID="{16978412-9F69-4D42-8594-BB6869D28FC6}" presName="Name10" presStyleLbl="parChTrans1D2" presStyleIdx="1" presStyleCnt="2"/>
      <dgm:spPr/>
    </dgm:pt>
    <dgm:pt modelId="{10964478-5670-E240-B965-D8111BD5C95A}" type="pres">
      <dgm:prSet presAssocID="{BE9AAA0B-67F8-DB4C-B193-BFF892B12F31}" presName="hierRoot2" presStyleCnt="0"/>
      <dgm:spPr/>
    </dgm:pt>
    <dgm:pt modelId="{4E66544C-D03E-5942-8731-837B11E9B9DE}" type="pres">
      <dgm:prSet presAssocID="{BE9AAA0B-67F8-DB4C-B193-BFF892B12F31}" presName="composite2" presStyleCnt="0"/>
      <dgm:spPr/>
    </dgm:pt>
    <dgm:pt modelId="{BD2E75DF-2B79-2045-ACC1-0F267B7ADB1A}" type="pres">
      <dgm:prSet presAssocID="{BE9AAA0B-67F8-DB4C-B193-BFF892B12F31}" presName="image2" presStyleLbl="node2" presStyleIdx="1" presStyleCnt="2"/>
      <dgm:spPr/>
    </dgm:pt>
    <dgm:pt modelId="{517253B6-5694-1047-B856-0C4A13F6C71B}" type="pres">
      <dgm:prSet presAssocID="{BE9AAA0B-67F8-DB4C-B193-BFF892B12F31}" presName="text2" presStyleLbl="revTx" presStyleIdx="4" presStyleCnt="6">
        <dgm:presLayoutVars>
          <dgm:chPref val="3"/>
        </dgm:presLayoutVars>
      </dgm:prSet>
      <dgm:spPr/>
    </dgm:pt>
    <dgm:pt modelId="{DBB1C07C-74F4-944D-855C-F4C782BF4A7A}" type="pres">
      <dgm:prSet presAssocID="{BE9AAA0B-67F8-DB4C-B193-BFF892B12F31}" presName="hierChild3" presStyleCnt="0"/>
      <dgm:spPr/>
    </dgm:pt>
    <dgm:pt modelId="{52B0CC2A-0202-CD4D-94E4-8468E1AD4AB5}" type="pres">
      <dgm:prSet presAssocID="{9C81454D-00B6-D14C-9DD0-723577462FAA}" presName="Name17" presStyleLbl="parChTrans1D3" presStyleIdx="2" presStyleCnt="3"/>
      <dgm:spPr/>
    </dgm:pt>
    <dgm:pt modelId="{5BB217AD-85E6-7C47-AA6F-A0E48EDA20D1}" type="pres">
      <dgm:prSet presAssocID="{C03167C2-41ED-404B-AFA8-DC771787A13C}" presName="hierRoot3" presStyleCnt="0"/>
      <dgm:spPr/>
    </dgm:pt>
    <dgm:pt modelId="{8547B341-4C85-8341-93F0-24BEC8F90AE5}" type="pres">
      <dgm:prSet presAssocID="{C03167C2-41ED-404B-AFA8-DC771787A13C}" presName="composite3" presStyleCnt="0"/>
      <dgm:spPr/>
    </dgm:pt>
    <dgm:pt modelId="{3BEAD172-3DF1-BF4C-AC15-5CBA0FC29CB2}" type="pres">
      <dgm:prSet presAssocID="{C03167C2-41ED-404B-AFA8-DC771787A13C}" presName="image3" presStyleLbl="node3" presStyleIdx="2" presStyleCnt="3"/>
      <dgm:spPr/>
    </dgm:pt>
    <dgm:pt modelId="{112E8592-206D-A94C-92D6-EBE13F7DD3D1}" type="pres">
      <dgm:prSet presAssocID="{C03167C2-41ED-404B-AFA8-DC771787A13C}" presName="text3" presStyleLbl="revTx" presStyleIdx="5" presStyleCnt="6">
        <dgm:presLayoutVars>
          <dgm:chPref val="3"/>
        </dgm:presLayoutVars>
      </dgm:prSet>
      <dgm:spPr/>
    </dgm:pt>
    <dgm:pt modelId="{D3D3AF39-B37A-C94D-87BF-D6E0431C41C1}" type="pres">
      <dgm:prSet presAssocID="{C03167C2-41ED-404B-AFA8-DC771787A13C}" presName="hierChild4" presStyleCnt="0"/>
      <dgm:spPr/>
    </dgm:pt>
  </dgm:ptLst>
  <dgm:cxnLst>
    <dgm:cxn modelId="{9F895A04-6875-5440-B9BF-5D5165845B68}" type="presOf" srcId="{D3ABB6D8-1844-6249-85B7-FC5A1FABD71E}" destId="{21F82761-2765-9C4B-9D98-79FEF10A3972}" srcOrd="0" destOrd="0" presId="urn:microsoft.com/office/officeart/2009/layout/CirclePictureHierarchy"/>
    <dgm:cxn modelId="{19462011-C021-E646-9ECB-5E5B021B8EA3}" type="presOf" srcId="{74AEA767-CBA7-EA4D-B7F4-6FE3B6348DFF}" destId="{06EA3376-5B36-714B-B9A9-F7AA9A131296}" srcOrd="0" destOrd="0" presId="urn:microsoft.com/office/officeart/2009/layout/CirclePictureHierarchy"/>
    <dgm:cxn modelId="{9E1F6E21-5FE2-FE47-A8C3-AEEC832DDB01}" type="presOf" srcId="{BE9AAA0B-67F8-DB4C-B193-BFF892B12F31}" destId="{517253B6-5694-1047-B856-0C4A13F6C71B}" srcOrd="0" destOrd="0" presId="urn:microsoft.com/office/officeart/2009/layout/CirclePictureHierarchy"/>
    <dgm:cxn modelId="{F346E925-12BA-BF4A-832B-8D2B0EBE8DF2}" srcId="{171231D8-1911-9D45-A251-3A927F48514A}" destId="{A1B4808F-92DE-7142-9007-33DA3D9F6BA7}" srcOrd="0" destOrd="0" parTransId="{38731277-287B-D145-9662-D51223D36E31}" sibTransId="{B2EA3E6C-F462-014C-8E8D-A41A9AC70F8C}"/>
    <dgm:cxn modelId="{108D442F-68F9-164C-AFB1-B20C12C75BB7}" type="presOf" srcId="{38731277-287B-D145-9662-D51223D36E31}" destId="{20D1E287-C789-024E-ADD1-CC55A5ABF6BA}" srcOrd="0" destOrd="0" presId="urn:microsoft.com/office/officeart/2009/layout/CirclePictureHierarchy"/>
    <dgm:cxn modelId="{E21B0D3B-35D7-F141-9A13-46254F3EA635}" type="presOf" srcId="{9C81454D-00B6-D14C-9DD0-723577462FAA}" destId="{52B0CC2A-0202-CD4D-94E4-8468E1AD4AB5}" srcOrd="0" destOrd="0" presId="urn:microsoft.com/office/officeart/2009/layout/CirclePictureHierarchy"/>
    <dgm:cxn modelId="{93707D49-8CA2-EE41-BDCB-3CF9CC5BD22A}" type="presOf" srcId="{CA7ACA6C-B1FA-5F49-BA4A-F3446A6D5465}" destId="{037F24BD-9E5F-6B4F-B0B4-A4A043EE2762}" srcOrd="0" destOrd="0" presId="urn:microsoft.com/office/officeart/2009/layout/CirclePictureHierarchy"/>
    <dgm:cxn modelId="{6131A753-B8C8-564F-BEE0-C7827A6A11A1}" srcId="{171231D8-1911-9D45-A251-3A927F48514A}" destId="{D3ABB6D8-1844-6249-85B7-FC5A1FABD71E}" srcOrd="1" destOrd="0" parTransId="{CA7ACA6C-B1FA-5F49-BA4A-F3446A6D5465}" sibTransId="{A125B475-6B37-9B47-A376-9886BD5C53EE}"/>
    <dgm:cxn modelId="{15A65557-8139-FF44-B477-AD3E9A431964}" type="presOf" srcId="{16978412-9F69-4D42-8594-BB6869D28FC6}" destId="{AC9AA2D3-6736-1E46-820F-E07E45C7E4E2}" srcOrd="0" destOrd="0" presId="urn:microsoft.com/office/officeart/2009/layout/CirclePictureHierarchy"/>
    <dgm:cxn modelId="{1BF2CA76-951C-B84B-8907-021D427B8980}" srcId="{4125C7BA-DBDF-FE47-95CE-64AEE371107E}" destId="{171231D8-1911-9D45-A251-3A927F48514A}" srcOrd="0" destOrd="0" parTransId="{74AEA767-CBA7-EA4D-B7F4-6FE3B6348DFF}" sibTransId="{E3A7FF48-2B69-B840-9754-F7D4B9B61651}"/>
    <dgm:cxn modelId="{416C4794-E6E3-FE4A-88ED-42B7FBC0AB01}" srcId="{4125C7BA-DBDF-FE47-95CE-64AEE371107E}" destId="{BE9AAA0B-67F8-DB4C-B193-BFF892B12F31}" srcOrd="1" destOrd="0" parTransId="{16978412-9F69-4D42-8594-BB6869D28FC6}" sibTransId="{5FCB9DCF-CD0B-1F49-B08E-E1DB3B60BD37}"/>
    <dgm:cxn modelId="{7F889EA9-0523-F747-9198-522ED696CFF4}" srcId="{E64ACACF-F5F6-F24C-80B5-0D37AA92B056}" destId="{4125C7BA-DBDF-FE47-95CE-64AEE371107E}" srcOrd="0" destOrd="0" parTransId="{35FF2CE2-C37C-1449-A694-94B88828AF7B}" sibTransId="{FCAC0CBC-34BA-3F42-B608-E3EB6BAFE171}"/>
    <dgm:cxn modelId="{4D1FC9B1-B455-5D48-B1D8-0A2CB44B9B4F}" srcId="{BE9AAA0B-67F8-DB4C-B193-BFF892B12F31}" destId="{C03167C2-41ED-404B-AFA8-DC771787A13C}" srcOrd="0" destOrd="0" parTransId="{9C81454D-00B6-D14C-9DD0-723577462FAA}" sibTransId="{5FC296CD-C2B4-3143-BBFC-D8608C805811}"/>
    <dgm:cxn modelId="{88EAE1C9-A039-BC40-A451-1A6BDA3055D6}" type="presOf" srcId="{E64ACACF-F5F6-F24C-80B5-0D37AA92B056}" destId="{53A8F278-55B3-074C-88AE-0A41EB3D5DBA}" srcOrd="0" destOrd="0" presId="urn:microsoft.com/office/officeart/2009/layout/CirclePictureHierarchy"/>
    <dgm:cxn modelId="{191250CB-AD2A-E94A-8E6C-34421A45269C}" type="presOf" srcId="{C03167C2-41ED-404B-AFA8-DC771787A13C}" destId="{112E8592-206D-A94C-92D6-EBE13F7DD3D1}" srcOrd="0" destOrd="0" presId="urn:microsoft.com/office/officeart/2009/layout/CirclePictureHierarchy"/>
    <dgm:cxn modelId="{827130E4-EECA-EF40-8687-04F84F87A122}" type="presOf" srcId="{4125C7BA-DBDF-FE47-95CE-64AEE371107E}" destId="{79350C71-5D78-6E4E-9C8A-902081A97432}" srcOrd="0" destOrd="0" presId="urn:microsoft.com/office/officeart/2009/layout/CirclePictureHierarchy"/>
    <dgm:cxn modelId="{CA6AE9EE-979E-1543-BA7A-DBA364D39013}" type="presOf" srcId="{171231D8-1911-9D45-A251-3A927F48514A}" destId="{5657E1C2-4D8E-844A-9953-77A2F136663B}" srcOrd="0" destOrd="0" presId="urn:microsoft.com/office/officeart/2009/layout/CirclePictureHierarchy"/>
    <dgm:cxn modelId="{D6185EF3-6C2E-5A43-916E-10AD2489EA19}" type="presOf" srcId="{A1B4808F-92DE-7142-9007-33DA3D9F6BA7}" destId="{AD302F0D-C45A-A347-BDFF-5DC6A78AC2B0}" srcOrd="0" destOrd="0" presId="urn:microsoft.com/office/officeart/2009/layout/CirclePictureHierarchy"/>
    <dgm:cxn modelId="{643407B2-B167-3B4F-A341-0C29DB1D4DF4}" type="presParOf" srcId="{53A8F278-55B3-074C-88AE-0A41EB3D5DBA}" destId="{EA17C578-A0AE-0944-972F-BBFB9819B919}" srcOrd="0" destOrd="0" presId="urn:microsoft.com/office/officeart/2009/layout/CirclePictureHierarchy"/>
    <dgm:cxn modelId="{FB6AD5F7-3197-D445-877D-3C59D6B36C59}" type="presParOf" srcId="{EA17C578-A0AE-0944-972F-BBFB9819B919}" destId="{9F5D73AD-2A9C-C845-93A1-2B90BEE9C262}" srcOrd="0" destOrd="0" presId="urn:microsoft.com/office/officeart/2009/layout/CirclePictureHierarchy"/>
    <dgm:cxn modelId="{8C693578-64CD-F54A-9FBA-FF2C10F287BB}" type="presParOf" srcId="{9F5D73AD-2A9C-C845-93A1-2B90BEE9C262}" destId="{A25E71B4-3F25-7D4C-A35E-32027B26CFF3}" srcOrd="0" destOrd="0" presId="urn:microsoft.com/office/officeart/2009/layout/CirclePictureHierarchy"/>
    <dgm:cxn modelId="{B1A50385-44FE-DF46-BD34-A10952AF27F6}" type="presParOf" srcId="{9F5D73AD-2A9C-C845-93A1-2B90BEE9C262}" destId="{79350C71-5D78-6E4E-9C8A-902081A97432}" srcOrd="1" destOrd="0" presId="urn:microsoft.com/office/officeart/2009/layout/CirclePictureHierarchy"/>
    <dgm:cxn modelId="{66E9BF45-7847-B540-927C-9400F78ADF2B}" type="presParOf" srcId="{EA17C578-A0AE-0944-972F-BBFB9819B919}" destId="{03060465-AAAA-284D-92F5-D9F93C91475A}" srcOrd="1" destOrd="0" presId="urn:microsoft.com/office/officeart/2009/layout/CirclePictureHierarchy"/>
    <dgm:cxn modelId="{2DC80C40-D237-A248-A7D7-57324986BE69}" type="presParOf" srcId="{03060465-AAAA-284D-92F5-D9F93C91475A}" destId="{06EA3376-5B36-714B-B9A9-F7AA9A131296}" srcOrd="0" destOrd="0" presId="urn:microsoft.com/office/officeart/2009/layout/CirclePictureHierarchy"/>
    <dgm:cxn modelId="{A84C8BCD-861C-1140-B0F5-33F51B0698F6}" type="presParOf" srcId="{03060465-AAAA-284D-92F5-D9F93C91475A}" destId="{BB249123-4E1F-B749-B126-F0A5145B7F91}" srcOrd="1" destOrd="0" presId="urn:microsoft.com/office/officeart/2009/layout/CirclePictureHierarchy"/>
    <dgm:cxn modelId="{EB92F121-7B7D-194D-9306-EF9FA95BC8AC}" type="presParOf" srcId="{BB249123-4E1F-B749-B126-F0A5145B7F91}" destId="{1EAECE2A-6153-D046-8A72-2B38D8A7AA97}" srcOrd="0" destOrd="0" presId="urn:microsoft.com/office/officeart/2009/layout/CirclePictureHierarchy"/>
    <dgm:cxn modelId="{0C5DBD39-BDBA-3E40-A233-A6265BFB2320}" type="presParOf" srcId="{1EAECE2A-6153-D046-8A72-2B38D8A7AA97}" destId="{735CA956-C13F-A344-8811-7B7769B7E045}" srcOrd="0" destOrd="0" presId="urn:microsoft.com/office/officeart/2009/layout/CirclePictureHierarchy"/>
    <dgm:cxn modelId="{FE0606F0-EAEA-BF42-B3B5-52414ED871F6}" type="presParOf" srcId="{1EAECE2A-6153-D046-8A72-2B38D8A7AA97}" destId="{5657E1C2-4D8E-844A-9953-77A2F136663B}" srcOrd="1" destOrd="0" presId="urn:microsoft.com/office/officeart/2009/layout/CirclePictureHierarchy"/>
    <dgm:cxn modelId="{47019D6E-8868-9944-AB50-44842F34D0C3}" type="presParOf" srcId="{BB249123-4E1F-B749-B126-F0A5145B7F91}" destId="{E75DCC5B-B637-5C4E-AEAA-32F6C19EA8F0}" srcOrd="1" destOrd="0" presId="urn:microsoft.com/office/officeart/2009/layout/CirclePictureHierarchy"/>
    <dgm:cxn modelId="{2C298848-85BD-DB4A-ADF0-FE599E0FE148}" type="presParOf" srcId="{E75DCC5B-B637-5C4E-AEAA-32F6C19EA8F0}" destId="{20D1E287-C789-024E-ADD1-CC55A5ABF6BA}" srcOrd="0" destOrd="0" presId="urn:microsoft.com/office/officeart/2009/layout/CirclePictureHierarchy"/>
    <dgm:cxn modelId="{61C6EBB0-963A-8B4B-817A-21785DBD0B5B}" type="presParOf" srcId="{E75DCC5B-B637-5C4E-AEAA-32F6C19EA8F0}" destId="{2F3A20AC-8D71-6745-9077-47A319C2A860}" srcOrd="1" destOrd="0" presId="urn:microsoft.com/office/officeart/2009/layout/CirclePictureHierarchy"/>
    <dgm:cxn modelId="{D7865BC7-C014-B149-93A4-E964C6E4FA88}" type="presParOf" srcId="{2F3A20AC-8D71-6745-9077-47A319C2A860}" destId="{DBB54002-7318-DF42-B800-BD26909ECD22}" srcOrd="0" destOrd="0" presId="urn:microsoft.com/office/officeart/2009/layout/CirclePictureHierarchy"/>
    <dgm:cxn modelId="{DDEC3B77-D3E1-A040-A6AF-D712CE2D93C4}" type="presParOf" srcId="{DBB54002-7318-DF42-B800-BD26909ECD22}" destId="{59E2D19F-3BB5-CA4B-A722-4556BD120FE2}" srcOrd="0" destOrd="0" presId="urn:microsoft.com/office/officeart/2009/layout/CirclePictureHierarchy"/>
    <dgm:cxn modelId="{DDB855A9-1E84-2041-8228-DDA38666DAEB}" type="presParOf" srcId="{DBB54002-7318-DF42-B800-BD26909ECD22}" destId="{AD302F0D-C45A-A347-BDFF-5DC6A78AC2B0}" srcOrd="1" destOrd="0" presId="urn:microsoft.com/office/officeart/2009/layout/CirclePictureHierarchy"/>
    <dgm:cxn modelId="{D8B81949-25FB-0342-96F7-F72EA2970145}" type="presParOf" srcId="{2F3A20AC-8D71-6745-9077-47A319C2A860}" destId="{7CFB255C-1917-8349-9F16-58BDFCB611F4}" srcOrd="1" destOrd="0" presId="urn:microsoft.com/office/officeart/2009/layout/CirclePictureHierarchy"/>
    <dgm:cxn modelId="{FE010105-B2EB-724E-80C7-3E76113A0122}" type="presParOf" srcId="{E75DCC5B-B637-5C4E-AEAA-32F6C19EA8F0}" destId="{037F24BD-9E5F-6B4F-B0B4-A4A043EE2762}" srcOrd="2" destOrd="0" presId="urn:microsoft.com/office/officeart/2009/layout/CirclePictureHierarchy"/>
    <dgm:cxn modelId="{F99BD4AD-6649-0246-9A33-2EA35C775A47}" type="presParOf" srcId="{E75DCC5B-B637-5C4E-AEAA-32F6C19EA8F0}" destId="{88BB4771-671C-8942-9CE4-0CD19813F902}" srcOrd="3" destOrd="0" presId="urn:microsoft.com/office/officeart/2009/layout/CirclePictureHierarchy"/>
    <dgm:cxn modelId="{C076F23C-2010-4C45-9D52-EBADECAFF4AC}" type="presParOf" srcId="{88BB4771-671C-8942-9CE4-0CD19813F902}" destId="{65AD16AE-AE2A-864E-84A2-55041DC719B1}" srcOrd="0" destOrd="0" presId="urn:microsoft.com/office/officeart/2009/layout/CirclePictureHierarchy"/>
    <dgm:cxn modelId="{C67CF358-D029-A04C-8364-85DD9FB9E0B2}" type="presParOf" srcId="{65AD16AE-AE2A-864E-84A2-55041DC719B1}" destId="{1618EE4C-245A-9C45-BAF0-70AB571B7309}" srcOrd="0" destOrd="0" presId="urn:microsoft.com/office/officeart/2009/layout/CirclePictureHierarchy"/>
    <dgm:cxn modelId="{3FED0263-BD06-4D49-A103-0BDA35DB6933}" type="presParOf" srcId="{65AD16AE-AE2A-864E-84A2-55041DC719B1}" destId="{21F82761-2765-9C4B-9D98-79FEF10A3972}" srcOrd="1" destOrd="0" presId="urn:microsoft.com/office/officeart/2009/layout/CirclePictureHierarchy"/>
    <dgm:cxn modelId="{43241B08-9F05-7349-96F5-524BF87F7645}" type="presParOf" srcId="{88BB4771-671C-8942-9CE4-0CD19813F902}" destId="{D92FCD21-0A41-0B43-8F33-F5E76C9CCFA5}" srcOrd="1" destOrd="0" presId="urn:microsoft.com/office/officeart/2009/layout/CirclePictureHierarchy"/>
    <dgm:cxn modelId="{D90FF184-0FBF-5E47-9D09-910EA3632415}" type="presParOf" srcId="{03060465-AAAA-284D-92F5-D9F93C91475A}" destId="{AC9AA2D3-6736-1E46-820F-E07E45C7E4E2}" srcOrd="2" destOrd="0" presId="urn:microsoft.com/office/officeart/2009/layout/CirclePictureHierarchy"/>
    <dgm:cxn modelId="{F0857147-8B0B-C84D-A69A-8B5AB248067C}" type="presParOf" srcId="{03060465-AAAA-284D-92F5-D9F93C91475A}" destId="{10964478-5670-E240-B965-D8111BD5C95A}" srcOrd="3" destOrd="0" presId="urn:microsoft.com/office/officeart/2009/layout/CirclePictureHierarchy"/>
    <dgm:cxn modelId="{891426FC-F816-8345-AF2B-1836A758E91A}" type="presParOf" srcId="{10964478-5670-E240-B965-D8111BD5C95A}" destId="{4E66544C-D03E-5942-8731-837B11E9B9DE}" srcOrd="0" destOrd="0" presId="urn:microsoft.com/office/officeart/2009/layout/CirclePictureHierarchy"/>
    <dgm:cxn modelId="{540E8E3F-B320-E44A-94A2-47A4674E82E1}" type="presParOf" srcId="{4E66544C-D03E-5942-8731-837B11E9B9DE}" destId="{BD2E75DF-2B79-2045-ACC1-0F267B7ADB1A}" srcOrd="0" destOrd="0" presId="urn:microsoft.com/office/officeart/2009/layout/CirclePictureHierarchy"/>
    <dgm:cxn modelId="{696FF78B-E131-FB4F-9E7A-7F88F4F9064D}" type="presParOf" srcId="{4E66544C-D03E-5942-8731-837B11E9B9DE}" destId="{517253B6-5694-1047-B856-0C4A13F6C71B}" srcOrd="1" destOrd="0" presId="urn:microsoft.com/office/officeart/2009/layout/CirclePictureHierarchy"/>
    <dgm:cxn modelId="{A667C5D1-F155-C943-BE41-60C16CB684C9}" type="presParOf" srcId="{10964478-5670-E240-B965-D8111BD5C95A}" destId="{DBB1C07C-74F4-944D-855C-F4C782BF4A7A}" srcOrd="1" destOrd="0" presId="urn:microsoft.com/office/officeart/2009/layout/CirclePictureHierarchy"/>
    <dgm:cxn modelId="{078F66C2-6F59-C24F-B72D-49C174F61631}" type="presParOf" srcId="{DBB1C07C-74F4-944D-855C-F4C782BF4A7A}" destId="{52B0CC2A-0202-CD4D-94E4-8468E1AD4AB5}" srcOrd="0" destOrd="0" presId="urn:microsoft.com/office/officeart/2009/layout/CirclePictureHierarchy"/>
    <dgm:cxn modelId="{6D5D96D4-709F-5A44-B14D-9A86A30AB575}" type="presParOf" srcId="{DBB1C07C-74F4-944D-855C-F4C782BF4A7A}" destId="{5BB217AD-85E6-7C47-AA6F-A0E48EDA20D1}" srcOrd="1" destOrd="0" presId="urn:microsoft.com/office/officeart/2009/layout/CirclePictureHierarchy"/>
    <dgm:cxn modelId="{4E077168-FA70-7749-B30F-15232D12CEAA}" type="presParOf" srcId="{5BB217AD-85E6-7C47-AA6F-A0E48EDA20D1}" destId="{8547B341-4C85-8341-93F0-24BEC8F90AE5}" srcOrd="0" destOrd="0" presId="urn:microsoft.com/office/officeart/2009/layout/CirclePictureHierarchy"/>
    <dgm:cxn modelId="{1A694871-1A19-B149-9110-4F7AE05D6BAB}" type="presParOf" srcId="{8547B341-4C85-8341-93F0-24BEC8F90AE5}" destId="{3BEAD172-3DF1-BF4C-AC15-5CBA0FC29CB2}" srcOrd="0" destOrd="0" presId="urn:microsoft.com/office/officeart/2009/layout/CirclePictureHierarchy"/>
    <dgm:cxn modelId="{F6FF358D-0280-5B4B-A385-060FFE7BCE9C}" type="presParOf" srcId="{8547B341-4C85-8341-93F0-24BEC8F90AE5}" destId="{112E8592-206D-A94C-92D6-EBE13F7DD3D1}" srcOrd="1" destOrd="0" presId="urn:microsoft.com/office/officeart/2009/layout/CirclePictureHierarchy"/>
    <dgm:cxn modelId="{8E55A31B-4F27-FC4B-A6C3-6F30DDD28BA2}" type="presParOf" srcId="{5BB217AD-85E6-7C47-AA6F-A0E48EDA20D1}" destId="{D3D3AF39-B37A-C94D-87BF-D6E0431C41C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230B8-4E09-42B8-AFBC-94A58BA6B22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F7F0684-E9E2-4D55-BEF8-60EAFB63DF6F}">
      <dgm:prSet/>
      <dgm:spPr/>
      <dgm:t>
        <a:bodyPr/>
        <a:lstStyle/>
        <a:p>
          <a:r>
            <a:rPr lang="en-US"/>
            <a:t>Article length (2000-15,000 words)</a:t>
          </a:r>
        </a:p>
      </dgm:t>
    </dgm:pt>
    <dgm:pt modelId="{F2C83444-5F52-4920-A64B-EE7B8BF46BE9}" type="parTrans" cxnId="{FCEB5554-0C33-498D-8764-EDF34F35CE1D}">
      <dgm:prSet/>
      <dgm:spPr/>
      <dgm:t>
        <a:bodyPr/>
        <a:lstStyle/>
        <a:p>
          <a:endParaRPr lang="en-US"/>
        </a:p>
      </dgm:t>
    </dgm:pt>
    <dgm:pt modelId="{BBD1F52E-ADFE-4EE3-8DA5-2DE2C6D3DB80}" type="sibTrans" cxnId="{FCEB5554-0C33-498D-8764-EDF34F35CE1D}">
      <dgm:prSet/>
      <dgm:spPr/>
      <dgm:t>
        <a:bodyPr/>
        <a:lstStyle/>
        <a:p>
          <a:endParaRPr lang="en-US"/>
        </a:p>
      </dgm:t>
    </dgm:pt>
    <dgm:pt modelId="{64FEDA9A-2C48-4ED6-A066-7D85B1CD1AD2}">
      <dgm:prSet/>
      <dgm:spPr/>
      <dgm:t>
        <a:bodyPr/>
        <a:lstStyle/>
        <a:p>
          <a:r>
            <a:rPr lang="en-US"/>
            <a:t>Disciplinary/Non-disciplinary Continuum</a:t>
          </a:r>
        </a:p>
      </dgm:t>
    </dgm:pt>
    <dgm:pt modelId="{3D83017B-87DF-4CD2-AE23-7A3C6EA06B65}" type="parTrans" cxnId="{681B9073-A213-408D-B3F9-C307D02B8985}">
      <dgm:prSet/>
      <dgm:spPr/>
      <dgm:t>
        <a:bodyPr/>
        <a:lstStyle/>
        <a:p>
          <a:endParaRPr lang="en-US"/>
        </a:p>
      </dgm:t>
    </dgm:pt>
    <dgm:pt modelId="{9557E137-8994-4BC4-BE78-66B9DB98ED57}" type="sibTrans" cxnId="{681B9073-A213-408D-B3F9-C307D02B8985}">
      <dgm:prSet/>
      <dgm:spPr/>
      <dgm:t>
        <a:bodyPr/>
        <a:lstStyle/>
        <a:p>
          <a:endParaRPr lang="en-US"/>
        </a:p>
      </dgm:t>
    </dgm:pt>
    <dgm:pt modelId="{A5DEAB0A-77F0-4A09-92F9-23E21C9AA353}">
      <dgm:prSet/>
      <dgm:spPr/>
      <dgm:t>
        <a:bodyPr/>
        <a:lstStyle/>
        <a:p>
          <a:r>
            <a:rPr lang="en-US"/>
            <a:t>Topic</a:t>
          </a:r>
        </a:p>
      </dgm:t>
    </dgm:pt>
    <dgm:pt modelId="{51E88A0C-FCB5-4797-A1A9-F126FB345FC6}" type="parTrans" cxnId="{1E0A639F-0857-4EAC-9CE4-DE23C8D8B090}">
      <dgm:prSet/>
      <dgm:spPr/>
      <dgm:t>
        <a:bodyPr/>
        <a:lstStyle/>
        <a:p>
          <a:endParaRPr lang="en-US"/>
        </a:p>
      </dgm:t>
    </dgm:pt>
    <dgm:pt modelId="{E368FEBB-D053-4F8D-849F-C8737C27722E}" type="sibTrans" cxnId="{1E0A639F-0857-4EAC-9CE4-DE23C8D8B090}">
      <dgm:prSet/>
      <dgm:spPr/>
      <dgm:t>
        <a:bodyPr/>
        <a:lstStyle/>
        <a:p>
          <a:endParaRPr lang="en-US"/>
        </a:p>
      </dgm:t>
    </dgm:pt>
    <dgm:pt modelId="{AE4EEA44-AA84-4DA2-9A70-217EDA09C051}">
      <dgm:prSet/>
      <dgm:spPr/>
      <dgm:t>
        <a:bodyPr/>
        <a:lstStyle/>
        <a:p>
          <a:r>
            <a:rPr lang="en-US"/>
            <a:t>Format</a:t>
          </a:r>
        </a:p>
      </dgm:t>
    </dgm:pt>
    <dgm:pt modelId="{1D265041-C20B-40D0-8136-5F94B6D005D4}" type="parTrans" cxnId="{DA8BEE5D-E702-4904-84C2-EA9933D385A3}">
      <dgm:prSet/>
      <dgm:spPr/>
      <dgm:t>
        <a:bodyPr/>
        <a:lstStyle/>
        <a:p>
          <a:endParaRPr lang="en-US"/>
        </a:p>
      </dgm:t>
    </dgm:pt>
    <dgm:pt modelId="{0D7D4D86-0FC7-45AF-9CEF-E83AC75126A5}" type="sibTrans" cxnId="{DA8BEE5D-E702-4904-84C2-EA9933D385A3}">
      <dgm:prSet/>
      <dgm:spPr/>
      <dgm:t>
        <a:bodyPr/>
        <a:lstStyle/>
        <a:p>
          <a:endParaRPr lang="en-US"/>
        </a:p>
      </dgm:t>
    </dgm:pt>
    <dgm:pt modelId="{01728CD5-0F97-40F1-96F3-A7E264A3FDA5}">
      <dgm:prSet/>
      <dgm:spPr/>
      <dgm:t>
        <a:bodyPr/>
        <a:lstStyle/>
        <a:p>
          <a:r>
            <a:rPr lang="en-US"/>
            <a:t>Open access/author fees vs subscription </a:t>
          </a:r>
        </a:p>
      </dgm:t>
    </dgm:pt>
    <dgm:pt modelId="{70081164-5B36-4212-92B1-50E255860574}" type="parTrans" cxnId="{C79C7D71-7995-45B3-8FC7-2B3EB0DF7653}">
      <dgm:prSet/>
      <dgm:spPr/>
      <dgm:t>
        <a:bodyPr/>
        <a:lstStyle/>
        <a:p>
          <a:endParaRPr lang="en-US"/>
        </a:p>
      </dgm:t>
    </dgm:pt>
    <dgm:pt modelId="{25BBAB10-09F8-44BB-9111-2B40C36AC40B}" type="sibTrans" cxnId="{C79C7D71-7995-45B3-8FC7-2B3EB0DF7653}">
      <dgm:prSet/>
      <dgm:spPr/>
      <dgm:t>
        <a:bodyPr/>
        <a:lstStyle/>
        <a:p>
          <a:endParaRPr lang="en-US"/>
        </a:p>
      </dgm:t>
    </dgm:pt>
    <dgm:pt modelId="{04E35554-AE92-4867-82ED-830BF9E98B6F}">
      <dgm:prSet/>
      <dgm:spPr/>
      <dgm:t>
        <a:bodyPr/>
        <a:lstStyle/>
        <a:p>
          <a:r>
            <a:rPr lang="en-US"/>
            <a:t>Impact</a:t>
          </a:r>
        </a:p>
      </dgm:t>
    </dgm:pt>
    <dgm:pt modelId="{86172F1C-AE53-4E72-8DC0-2D96B2E7DD3B}" type="parTrans" cxnId="{35041639-574E-49F4-839E-FFEF07CA9078}">
      <dgm:prSet/>
      <dgm:spPr/>
      <dgm:t>
        <a:bodyPr/>
        <a:lstStyle/>
        <a:p>
          <a:endParaRPr lang="en-US"/>
        </a:p>
      </dgm:t>
    </dgm:pt>
    <dgm:pt modelId="{32373B75-49A4-4FD9-822B-D54DC3421C40}" type="sibTrans" cxnId="{35041639-574E-49F4-839E-FFEF07CA9078}">
      <dgm:prSet/>
      <dgm:spPr/>
      <dgm:t>
        <a:bodyPr/>
        <a:lstStyle/>
        <a:p>
          <a:endParaRPr lang="en-US"/>
        </a:p>
      </dgm:t>
    </dgm:pt>
    <dgm:pt modelId="{74CE0F51-8A51-2C46-87E2-66FFB457D1DD}" type="pres">
      <dgm:prSet presAssocID="{F7B230B8-4E09-42B8-AFBC-94A58BA6B22C}" presName="vert0" presStyleCnt="0">
        <dgm:presLayoutVars>
          <dgm:dir/>
          <dgm:animOne val="branch"/>
          <dgm:animLvl val="lvl"/>
        </dgm:presLayoutVars>
      </dgm:prSet>
      <dgm:spPr/>
    </dgm:pt>
    <dgm:pt modelId="{DDA183D9-7010-444E-9246-E32E02ED4D90}" type="pres">
      <dgm:prSet presAssocID="{AF7F0684-E9E2-4D55-BEF8-60EAFB63DF6F}" presName="thickLine" presStyleLbl="alignNode1" presStyleIdx="0" presStyleCnt="6"/>
      <dgm:spPr/>
    </dgm:pt>
    <dgm:pt modelId="{13B0E04E-DC2C-D943-9E4A-81005BACDABD}" type="pres">
      <dgm:prSet presAssocID="{AF7F0684-E9E2-4D55-BEF8-60EAFB63DF6F}" presName="horz1" presStyleCnt="0"/>
      <dgm:spPr/>
    </dgm:pt>
    <dgm:pt modelId="{50892E21-BC41-EF43-9B46-ABD45E56E155}" type="pres">
      <dgm:prSet presAssocID="{AF7F0684-E9E2-4D55-BEF8-60EAFB63DF6F}" presName="tx1" presStyleLbl="revTx" presStyleIdx="0" presStyleCnt="6"/>
      <dgm:spPr/>
    </dgm:pt>
    <dgm:pt modelId="{742E1E4A-1D5A-D14E-9E8C-CED5924AE433}" type="pres">
      <dgm:prSet presAssocID="{AF7F0684-E9E2-4D55-BEF8-60EAFB63DF6F}" presName="vert1" presStyleCnt="0"/>
      <dgm:spPr/>
    </dgm:pt>
    <dgm:pt modelId="{5E148BBB-7340-BD4C-90B8-714308FD255A}" type="pres">
      <dgm:prSet presAssocID="{64FEDA9A-2C48-4ED6-A066-7D85B1CD1AD2}" presName="thickLine" presStyleLbl="alignNode1" presStyleIdx="1" presStyleCnt="6"/>
      <dgm:spPr/>
    </dgm:pt>
    <dgm:pt modelId="{4EAA5802-A60C-DF4C-BBE1-66F4D351C932}" type="pres">
      <dgm:prSet presAssocID="{64FEDA9A-2C48-4ED6-A066-7D85B1CD1AD2}" presName="horz1" presStyleCnt="0"/>
      <dgm:spPr/>
    </dgm:pt>
    <dgm:pt modelId="{D87CBD7B-7CCA-FF45-81B5-28C55EBF242C}" type="pres">
      <dgm:prSet presAssocID="{64FEDA9A-2C48-4ED6-A066-7D85B1CD1AD2}" presName="tx1" presStyleLbl="revTx" presStyleIdx="1" presStyleCnt="6"/>
      <dgm:spPr/>
    </dgm:pt>
    <dgm:pt modelId="{29D960DD-7BD7-B641-9D66-64C794B829DE}" type="pres">
      <dgm:prSet presAssocID="{64FEDA9A-2C48-4ED6-A066-7D85B1CD1AD2}" presName="vert1" presStyleCnt="0"/>
      <dgm:spPr/>
    </dgm:pt>
    <dgm:pt modelId="{8CCF23AD-D97F-6F4D-AD4D-D13658971247}" type="pres">
      <dgm:prSet presAssocID="{A5DEAB0A-77F0-4A09-92F9-23E21C9AA353}" presName="thickLine" presStyleLbl="alignNode1" presStyleIdx="2" presStyleCnt="6"/>
      <dgm:spPr/>
    </dgm:pt>
    <dgm:pt modelId="{52A307C2-B45B-6F42-8A73-86A9678493AE}" type="pres">
      <dgm:prSet presAssocID="{A5DEAB0A-77F0-4A09-92F9-23E21C9AA353}" presName="horz1" presStyleCnt="0"/>
      <dgm:spPr/>
    </dgm:pt>
    <dgm:pt modelId="{1BBA5AC7-F70B-9446-B460-6BBF9495623B}" type="pres">
      <dgm:prSet presAssocID="{A5DEAB0A-77F0-4A09-92F9-23E21C9AA353}" presName="tx1" presStyleLbl="revTx" presStyleIdx="2" presStyleCnt="6"/>
      <dgm:spPr/>
    </dgm:pt>
    <dgm:pt modelId="{2D489F10-BE76-DD4C-8EDE-FA84383080D9}" type="pres">
      <dgm:prSet presAssocID="{A5DEAB0A-77F0-4A09-92F9-23E21C9AA353}" presName="vert1" presStyleCnt="0"/>
      <dgm:spPr/>
    </dgm:pt>
    <dgm:pt modelId="{AFE36798-5142-BE45-AFF3-C75E14E5743B}" type="pres">
      <dgm:prSet presAssocID="{AE4EEA44-AA84-4DA2-9A70-217EDA09C051}" presName="thickLine" presStyleLbl="alignNode1" presStyleIdx="3" presStyleCnt="6"/>
      <dgm:spPr/>
    </dgm:pt>
    <dgm:pt modelId="{FC78CEEF-4880-634F-B65E-CE01BAC446A2}" type="pres">
      <dgm:prSet presAssocID="{AE4EEA44-AA84-4DA2-9A70-217EDA09C051}" presName="horz1" presStyleCnt="0"/>
      <dgm:spPr/>
    </dgm:pt>
    <dgm:pt modelId="{CD6E3703-B13C-F346-9DDF-91F4BDBE0404}" type="pres">
      <dgm:prSet presAssocID="{AE4EEA44-AA84-4DA2-9A70-217EDA09C051}" presName="tx1" presStyleLbl="revTx" presStyleIdx="3" presStyleCnt="6"/>
      <dgm:spPr/>
    </dgm:pt>
    <dgm:pt modelId="{ED10949D-CEF9-B84D-B8A6-CA78E2EFFC4A}" type="pres">
      <dgm:prSet presAssocID="{AE4EEA44-AA84-4DA2-9A70-217EDA09C051}" presName="vert1" presStyleCnt="0"/>
      <dgm:spPr/>
    </dgm:pt>
    <dgm:pt modelId="{267530EF-3B8A-A349-84F9-8AC0C8CB8304}" type="pres">
      <dgm:prSet presAssocID="{01728CD5-0F97-40F1-96F3-A7E264A3FDA5}" presName="thickLine" presStyleLbl="alignNode1" presStyleIdx="4" presStyleCnt="6"/>
      <dgm:spPr/>
    </dgm:pt>
    <dgm:pt modelId="{AFD1561C-5188-4840-AFBE-9A5072D8510C}" type="pres">
      <dgm:prSet presAssocID="{01728CD5-0F97-40F1-96F3-A7E264A3FDA5}" presName="horz1" presStyleCnt="0"/>
      <dgm:spPr/>
    </dgm:pt>
    <dgm:pt modelId="{C16547AF-F836-2649-83A0-64FEE156B7B0}" type="pres">
      <dgm:prSet presAssocID="{01728CD5-0F97-40F1-96F3-A7E264A3FDA5}" presName="tx1" presStyleLbl="revTx" presStyleIdx="4" presStyleCnt="6"/>
      <dgm:spPr/>
    </dgm:pt>
    <dgm:pt modelId="{0FCF2ECB-DC63-7A4B-94E8-CCC7749A6898}" type="pres">
      <dgm:prSet presAssocID="{01728CD5-0F97-40F1-96F3-A7E264A3FDA5}" presName="vert1" presStyleCnt="0"/>
      <dgm:spPr/>
    </dgm:pt>
    <dgm:pt modelId="{DB3ED95C-AA05-814C-977D-2F6B3ED396EA}" type="pres">
      <dgm:prSet presAssocID="{04E35554-AE92-4867-82ED-830BF9E98B6F}" presName="thickLine" presStyleLbl="alignNode1" presStyleIdx="5" presStyleCnt="6"/>
      <dgm:spPr/>
    </dgm:pt>
    <dgm:pt modelId="{BB6F7E9C-09A7-5343-B8A5-EEC09D574A97}" type="pres">
      <dgm:prSet presAssocID="{04E35554-AE92-4867-82ED-830BF9E98B6F}" presName="horz1" presStyleCnt="0"/>
      <dgm:spPr/>
    </dgm:pt>
    <dgm:pt modelId="{A9283C28-4810-AC48-8966-BAC53FFA00FC}" type="pres">
      <dgm:prSet presAssocID="{04E35554-AE92-4867-82ED-830BF9E98B6F}" presName="tx1" presStyleLbl="revTx" presStyleIdx="5" presStyleCnt="6"/>
      <dgm:spPr/>
    </dgm:pt>
    <dgm:pt modelId="{BDA12CC6-F583-4D49-8C4B-A2A37612FB45}" type="pres">
      <dgm:prSet presAssocID="{04E35554-AE92-4867-82ED-830BF9E98B6F}" presName="vert1" presStyleCnt="0"/>
      <dgm:spPr/>
    </dgm:pt>
  </dgm:ptLst>
  <dgm:cxnLst>
    <dgm:cxn modelId="{F4582F19-958D-974C-AEEF-475AF837CC1D}" type="presOf" srcId="{AE4EEA44-AA84-4DA2-9A70-217EDA09C051}" destId="{CD6E3703-B13C-F346-9DDF-91F4BDBE0404}" srcOrd="0" destOrd="0" presId="urn:microsoft.com/office/officeart/2008/layout/LinedList"/>
    <dgm:cxn modelId="{532DF11D-3990-6A4C-B052-740795BBEBFE}" type="presOf" srcId="{F7B230B8-4E09-42B8-AFBC-94A58BA6B22C}" destId="{74CE0F51-8A51-2C46-87E2-66FFB457D1DD}" srcOrd="0" destOrd="0" presId="urn:microsoft.com/office/officeart/2008/layout/LinedList"/>
    <dgm:cxn modelId="{7E193A22-DB55-2942-B6BD-0E708D5ACE74}" type="presOf" srcId="{A5DEAB0A-77F0-4A09-92F9-23E21C9AA353}" destId="{1BBA5AC7-F70B-9446-B460-6BBF9495623B}" srcOrd="0" destOrd="0" presId="urn:microsoft.com/office/officeart/2008/layout/LinedList"/>
    <dgm:cxn modelId="{3E71912E-6790-1D4C-89F9-F5405DEB1103}" type="presOf" srcId="{64FEDA9A-2C48-4ED6-A066-7D85B1CD1AD2}" destId="{D87CBD7B-7CCA-FF45-81B5-28C55EBF242C}" srcOrd="0" destOrd="0" presId="urn:microsoft.com/office/officeart/2008/layout/LinedList"/>
    <dgm:cxn modelId="{35041639-574E-49F4-839E-FFEF07CA9078}" srcId="{F7B230B8-4E09-42B8-AFBC-94A58BA6B22C}" destId="{04E35554-AE92-4867-82ED-830BF9E98B6F}" srcOrd="5" destOrd="0" parTransId="{86172F1C-AE53-4E72-8DC0-2D96B2E7DD3B}" sibTransId="{32373B75-49A4-4FD9-822B-D54DC3421C40}"/>
    <dgm:cxn modelId="{FCEB5554-0C33-498D-8764-EDF34F35CE1D}" srcId="{F7B230B8-4E09-42B8-AFBC-94A58BA6B22C}" destId="{AF7F0684-E9E2-4D55-BEF8-60EAFB63DF6F}" srcOrd="0" destOrd="0" parTransId="{F2C83444-5F52-4920-A64B-EE7B8BF46BE9}" sibTransId="{BBD1F52E-ADFE-4EE3-8DA5-2DE2C6D3DB80}"/>
    <dgm:cxn modelId="{DA8BEE5D-E702-4904-84C2-EA9933D385A3}" srcId="{F7B230B8-4E09-42B8-AFBC-94A58BA6B22C}" destId="{AE4EEA44-AA84-4DA2-9A70-217EDA09C051}" srcOrd="3" destOrd="0" parTransId="{1D265041-C20B-40D0-8136-5F94B6D005D4}" sibTransId="{0D7D4D86-0FC7-45AF-9CEF-E83AC75126A5}"/>
    <dgm:cxn modelId="{C79C7D71-7995-45B3-8FC7-2B3EB0DF7653}" srcId="{F7B230B8-4E09-42B8-AFBC-94A58BA6B22C}" destId="{01728CD5-0F97-40F1-96F3-A7E264A3FDA5}" srcOrd="4" destOrd="0" parTransId="{70081164-5B36-4212-92B1-50E255860574}" sibTransId="{25BBAB10-09F8-44BB-9111-2B40C36AC40B}"/>
    <dgm:cxn modelId="{681B9073-A213-408D-B3F9-C307D02B8985}" srcId="{F7B230B8-4E09-42B8-AFBC-94A58BA6B22C}" destId="{64FEDA9A-2C48-4ED6-A066-7D85B1CD1AD2}" srcOrd="1" destOrd="0" parTransId="{3D83017B-87DF-4CD2-AE23-7A3C6EA06B65}" sibTransId="{9557E137-8994-4BC4-BE78-66B9DB98ED57}"/>
    <dgm:cxn modelId="{1E0A639F-0857-4EAC-9CE4-DE23C8D8B090}" srcId="{F7B230B8-4E09-42B8-AFBC-94A58BA6B22C}" destId="{A5DEAB0A-77F0-4A09-92F9-23E21C9AA353}" srcOrd="2" destOrd="0" parTransId="{51E88A0C-FCB5-4797-A1A9-F126FB345FC6}" sibTransId="{E368FEBB-D053-4F8D-849F-C8737C27722E}"/>
    <dgm:cxn modelId="{5F8202B0-178E-0647-B3B8-BBF93357A4F1}" type="presOf" srcId="{04E35554-AE92-4867-82ED-830BF9E98B6F}" destId="{A9283C28-4810-AC48-8966-BAC53FFA00FC}" srcOrd="0" destOrd="0" presId="urn:microsoft.com/office/officeart/2008/layout/LinedList"/>
    <dgm:cxn modelId="{2E8895BB-6902-4448-B298-A73727ABE6B2}" type="presOf" srcId="{AF7F0684-E9E2-4D55-BEF8-60EAFB63DF6F}" destId="{50892E21-BC41-EF43-9B46-ABD45E56E155}" srcOrd="0" destOrd="0" presId="urn:microsoft.com/office/officeart/2008/layout/LinedList"/>
    <dgm:cxn modelId="{651900EC-8169-F74A-B47A-632AA8B35A77}" type="presOf" srcId="{01728CD5-0F97-40F1-96F3-A7E264A3FDA5}" destId="{C16547AF-F836-2649-83A0-64FEE156B7B0}" srcOrd="0" destOrd="0" presId="urn:microsoft.com/office/officeart/2008/layout/LinedList"/>
    <dgm:cxn modelId="{42FC85F8-61B3-7F41-B54E-4C3FE3FA1EBE}" type="presParOf" srcId="{74CE0F51-8A51-2C46-87E2-66FFB457D1DD}" destId="{DDA183D9-7010-444E-9246-E32E02ED4D90}" srcOrd="0" destOrd="0" presId="urn:microsoft.com/office/officeart/2008/layout/LinedList"/>
    <dgm:cxn modelId="{39552023-4188-9D47-81DA-6A85C581EE46}" type="presParOf" srcId="{74CE0F51-8A51-2C46-87E2-66FFB457D1DD}" destId="{13B0E04E-DC2C-D943-9E4A-81005BACDABD}" srcOrd="1" destOrd="0" presId="urn:microsoft.com/office/officeart/2008/layout/LinedList"/>
    <dgm:cxn modelId="{28FCE530-C585-5E44-A254-9F3D791A484C}" type="presParOf" srcId="{13B0E04E-DC2C-D943-9E4A-81005BACDABD}" destId="{50892E21-BC41-EF43-9B46-ABD45E56E155}" srcOrd="0" destOrd="0" presId="urn:microsoft.com/office/officeart/2008/layout/LinedList"/>
    <dgm:cxn modelId="{7D11FDBA-29D4-A74A-83B5-86F5A82A7563}" type="presParOf" srcId="{13B0E04E-DC2C-D943-9E4A-81005BACDABD}" destId="{742E1E4A-1D5A-D14E-9E8C-CED5924AE433}" srcOrd="1" destOrd="0" presId="urn:microsoft.com/office/officeart/2008/layout/LinedList"/>
    <dgm:cxn modelId="{A9B91000-AB92-E94D-B7A2-03EA1D0E22E3}" type="presParOf" srcId="{74CE0F51-8A51-2C46-87E2-66FFB457D1DD}" destId="{5E148BBB-7340-BD4C-90B8-714308FD255A}" srcOrd="2" destOrd="0" presId="urn:microsoft.com/office/officeart/2008/layout/LinedList"/>
    <dgm:cxn modelId="{09F2D424-A31C-FE43-A096-811DDB529C90}" type="presParOf" srcId="{74CE0F51-8A51-2C46-87E2-66FFB457D1DD}" destId="{4EAA5802-A60C-DF4C-BBE1-66F4D351C932}" srcOrd="3" destOrd="0" presId="urn:microsoft.com/office/officeart/2008/layout/LinedList"/>
    <dgm:cxn modelId="{86203BAE-8777-8849-B4E7-D6A2D10DCB19}" type="presParOf" srcId="{4EAA5802-A60C-DF4C-BBE1-66F4D351C932}" destId="{D87CBD7B-7CCA-FF45-81B5-28C55EBF242C}" srcOrd="0" destOrd="0" presId="urn:microsoft.com/office/officeart/2008/layout/LinedList"/>
    <dgm:cxn modelId="{C7539800-3C89-F641-B4E2-2590D2A18C48}" type="presParOf" srcId="{4EAA5802-A60C-DF4C-BBE1-66F4D351C932}" destId="{29D960DD-7BD7-B641-9D66-64C794B829DE}" srcOrd="1" destOrd="0" presId="urn:microsoft.com/office/officeart/2008/layout/LinedList"/>
    <dgm:cxn modelId="{EBD766C6-A9B9-D945-9358-FA976AC7B729}" type="presParOf" srcId="{74CE0F51-8A51-2C46-87E2-66FFB457D1DD}" destId="{8CCF23AD-D97F-6F4D-AD4D-D13658971247}" srcOrd="4" destOrd="0" presId="urn:microsoft.com/office/officeart/2008/layout/LinedList"/>
    <dgm:cxn modelId="{888CA860-E8E2-E94E-91E6-8747E2DD11FF}" type="presParOf" srcId="{74CE0F51-8A51-2C46-87E2-66FFB457D1DD}" destId="{52A307C2-B45B-6F42-8A73-86A9678493AE}" srcOrd="5" destOrd="0" presId="urn:microsoft.com/office/officeart/2008/layout/LinedList"/>
    <dgm:cxn modelId="{2539D0FF-D4FA-A447-871B-76116E3FD18B}" type="presParOf" srcId="{52A307C2-B45B-6F42-8A73-86A9678493AE}" destId="{1BBA5AC7-F70B-9446-B460-6BBF9495623B}" srcOrd="0" destOrd="0" presId="urn:microsoft.com/office/officeart/2008/layout/LinedList"/>
    <dgm:cxn modelId="{3FF8DDF3-5A9A-2941-9134-220638E80EAA}" type="presParOf" srcId="{52A307C2-B45B-6F42-8A73-86A9678493AE}" destId="{2D489F10-BE76-DD4C-8EDE-FA84383080D9}" srcOrd="1" destOrd="0" presId="urn:microsoft.com/office/officeart/2008/layout/LinedList"/>
    <dgm:cxn modelId="{DF62AAD4-DB13-314B-9C6E-A3C96A8FA6E0}" type="presParOf" srcId="{74CE0F51-8A51-2C46-87E2-66FFB457D1DD}" destId="{AFE36798-5142-BE45-AFF3-C75E14E5743B}" srcOrd="6" destOrd="0" presId="urn:microsoft.com/office/officeart/2008/layout/LinedList"/>
    <dgm:cxn modelId="{F734C181-38B7-D946-96B3-F5FA0E50CF9C}" type="presParOf" srcId="{74CE0F51-8A51-2C46-87E2-66FFB457D1DD}" destId="{FC78CEEF-4880-634F-B65E-CE01BAC446A2}" srcOrd="7" destOrd="0" presId="urn:microsoft.com/office/officeart/2008/layout/LinedList"/>
    <dgm:cxn modelId="{692744EB-6A6D-A140-8C77-D151EEDF0EA1}" type="presParOf" srcId="{FC78CEEF-4880-634F-B65E-CE01BAC446A2}" destId="{CD6E3703-B13C-F346-9DDF-91F4BDBE0404}" srcOrd="0" destOrd="0" presId="urn:microsoft.com/office/officeart/2008/layout/LinedList"/>
    <dgm:cxn modelId="{5D9C8061-BDEF-154E-986B-977427662DCA}" type="presParOf" srcId="{FC78CEEF-4880-634F-B65E-CE01BAC446A2}" destId="{ED10949D-CEF9-B84D-B8A6-CA78E2EFFC4A}" srcOrd="1" destOrd="0" presId="urn:microsoft.com/office/officeart/2008/layout/LinedList"/>
    <dgm:cxn modelId="{DF904EE8-D442-3F42-B0F4-F5161027CE7C}" type="presParOf" srcId="{74CE0F51-8A51-2C46-87E2-66FFB457D1DD}" destId="{267530EF-3B8A-A349-84F9-8AC0C8CB8304}" srcOrd="8" destOrd="0" presId="urn:microsoft.com/office/officeart/2008/layout/LinedList"/>
    <dgm:cxn modelId="{537B782C-F64D-FD4B-9F0C-BF65A430B08E}" type="presParOf" srcId="{74CE0F51-8A51-2C46-87E2-66FFB457D1DD}" destId="{AFD1561C-5188-4840-AFBE-9A5072D8510C}" srcOrd="9" destOrd="0" presId="urn:microsoft.com/office/officeart/2008/layout/LinedList"/>
    <dgm:cxn modelId="{AE2D7836-B368-944F-B105-9528DDD5850F}" type="presParOf" srcId="{AFD1561C-5188-4840-AFBE-9A5072D8510C}" destId="{C16547AF-F836-2649-83A0-64FEE156B7B0}" srcOrd="0" destOrd="0" presId="urn:microsoft.com/office/officeart/2008/layout/LinedList"/>
    <dgm:cxn modelId="{755AB337-07C1-BC4E-B593-6652BDA23DE2}" type="presParOf" srcId="{AFD1561C-5188-4840-AFBE-9A5072D8510C}" destId="{0FCF2ECB-DC63-7A4B-94E8-CCC7749A6898}" srcOrd="1" destOrd="0" presId="urn:microsoft.com/office/officeart/2008/layout/LinedList"/>
    <dgm:cxn modelId="{63C432DB-68CE-3242-A01A-415C0B7BD62D}" type="presParOf" srcId="{74CE0F51-8A51-2C46-87E2-66FFB457D1DD}" destId="{DB3ED95C-AA05-814C-977D-2F6B3ED396EA}" srcOrd="10" destOrd="0" presId="urn:microsoft.com/office/officeart/2008/layout/LinedList"/>
    <dgm:cxn modelId="{B92EFBE5-2515-EF42-B7D9-4549C36665EA}" type="presParOf" srcId="{74CE0F51-8A51-2C46-87E2-66FFB457D1DD}" destId="{BB6F7E9C-09A7-5343-B8A5-EEC09D574A97}" srcOrd="11" destOrd="0" presId="urn:microsoft.com/office/officeart/2008/layout/LinedList"/>
    <dgm:cxn modelId="{383BFE0F-38D6-CD4E-B3D8-F20C0BB0C7B5}" type="presParOf" srcId="{BB6F7E9C-09A7-5343-B8A5-EEC09D574A97}" destId="{A9283C28-4810-AC48-8966-BAC53FFA00FC}" srcOrd="0" destOrd="0" presId="urn:microsoft.com/office/officeart/2008/layout/LinedList"/>
    <dgm:cxn modelId="{604B9E5F-F10B-B946-A091-84513944A4A9}" type="presParOf" srcId="{BB6F7E9C-09A7-5343-B8A5-EEC09D574A97}" destId="{BDA12CC6-F583-4D49-8C4B-A2A37612FB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64941-E3D9-4AE1-AC3D-F0EAA8FCBB3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A9F9A92-DD0E-4622-B726-302B567E8FA5}">
      <dgm:prSet/>
      <dgm:spPr/>
      <dgm:t>
        <a:bodyPr/>
        <a:lstStyle/>
        <a:p>
          <a:r>
            <a:rPr lang="en-US"/>
            <a:t>Important to distinguish evaluation of scholars or articles from evaluation of journals that publish them—often conflated</a:t>
          </a:r>
        </a:p>
      </dgm:t>
    </dgm:pt>
    <dgm:pt modelId="{7FE79CA6-5B40-4499-A8DA-E2918EA3B248}" type="parTrans" cxnId="{7A5EE892-FA3D-4B13-901D-DDA32A40ADF0}">
      <dgm:prSet/>
      <dgm:spPr/>
      <dgm:t>
        <a:bodyPr/>
        <a:lstStyle/>
        <a:p>
          <a:endParaRPr lang="en-US"/>
        </a:p>
      </dgm:t>
    </dgm:pt>
    <dgm:pt modelId="{42CEE9AC-CF5E-4F63-BB79-5C176C553EAC}" type="sibTrans" cxnId="{7A5EE892-FA3D-4B13-901D-DDA32A40ADF0}">
      <dgm:prSet/>
      <dgm:spPr/>
      <dgm:t>
        <a:bodyPr/>
        <a:lstStyle/>
        <a:p>
          <a:endParaRPr lang="en-US"/>
        </a:p>
      </dgm:t>
    </dgm:pt>
    <dgm:pt modelId="{B23105B2-DD75-4CD3-B6C9-F820D3A0EBCF}">
      <dgm:prSet/>
      <dgm:spPr/>
      <dgm:t>
        <a:bodyPr/>
        <a:lstStyle/>
        <a:p>
          <a:r>
            <a:rPr lang="en-US"/>
            <a:t>Rise of various bibliometric tools to evaluate </a:t>
          </a:r>
          <a:r>
            <a:rPr lang="en-US" b="1"/>
            <a:t>Journals</a:t>
          </a:r>
          <a:r>
            <a:rPr lang="en-US"/>
            <a:t> (impact factor, 5 year IF, Eigenfactor, Article Influence Score, Immediacy Index, Journal H Index)</a:t>
          </a:r>
        </a:p>
      </dgm:t>
    </dgm:pt>
    <dgm:pt modelId="{29127ED7-41F4-42F8-834C-6DDCDF1427A0}" type="parTrans" cxnId="{56C3FAE6-9429-47C3-99E3-304B7A8B8AB1}">
      <dgm:prSet/>
      <dgm:spPr/>
      <dgm:t>
        <a:bodyPr/>
        <a:lstStyle/>
        <a:p>
          <a:endParaRPr lang="en-US"/>
        </a:p>
      </dgm:t>
    </dgm:pt>
    <dgm:pt modelId="{9D45DFF2-675B-4CF9-9608-6AE13910F8D9}" type="sibTrans" cxnId="{56C3FAE6-9429-47C3-99E3-304B7A8B8AB1}">
      <dgm:prSet/>
      <dgm:spPr/>
      <dgm:t>
        <a:bodyPr/>
        <a:lstStyle/>
        <a:p>
          <a:endParaRPr lang="en-US"/>
        </a:p>
      </dgm:t>
    </dgm:pt>
    <dgm:pt modelId="{49E1A641-D5BC-4FF2-8B8F-6F6B943B26C4}">
      <dgm:prSet/>
      <dgm:spPr/>
      <dgm:t>
        <a:bodyPr/>
        <a:lstStyle/>
        <a:p>
          <a:r>
            <a:rPr lang="en-US"/>
            <a:t>Bibliometric tools to evaluate scholars and articles (e.g., H index)</a:t>
          </a:r>
        </a:p>
      </dgm:t>
    </dgm:pt>
    <dgm:pt modelId="{98EE6D4D-13F5-4DF7-9078-FFEAD13EC515}" type="parTrans" cxnId="{877F69CA-0951-4A79-817C-ACC113D4CE26}">
      <dgm:prSet/>
      <dgm:spPr/>
      <dgm:t>
        <a:bodyPr/>
        <a:lstStyle/>
        <a:p>
          <a:endParaRPr lang="en-US"/>
        </a:p>
      </dgm:t>
    </dgm:pt>
    <dgm:pt modelId="{569C8871-73AD-4FED-91B7-C93AF7570E21}" type="sibTrans" cxnId="{877F69CA-0951-4A79-817C-ACC113D4CE26}">
      <dgm:prSet/>
      <dgm:spPr/>
      <dgm:t>
        <a:bodyPr/>
        <a:lstStyle/>
        <a:p>
          <a:endParaRPr lang="en-US"/>
        </a:p>
      </dgm:t>
    </dgm:pt>
    <dgm:pt modelId="{AB0722FA-41F9-4E13-9D2C-8EAC41C27108}">
      <dgm:prSet/>
      <dgm:spPr/>
      <dgm:t>
        <a:bodyPr/>
        <a:lstStyle/>
        <a:p>
          <a:r>
            <a:rPr lang="en-US"/>
            <a:t>Alt-metrics </a:t>
          </a:r>
        </a:p>
      </dgm:t>
    </dgm:pt>
    <dgm:pt modelId="{2FF57AD6-1998-4B4F-9A14-F889A6C102AC}" type="parTrans" cxnId="{7C676EFF-5552-442A-B6A6-B7DA2535D045}">
      <dgm:prSet/>
      <dgm:spPr/>
      <dgm:t>
        <a:bodyPr/>
        <a:lstStyle/>
        <a:p>
          <a:endParaRPr lang="en-US"/>
        </a:p>
      </dgm:t>
    </dgm:pt>
    <dgm:pt modelId="{4D226444-6E5C-4153-AF8C-9251D550E6E4}" type="sibTrans" cxnId="{7C676EFF-5552-442A-B6A6-B7DA2535D045}">
      <dgm:prSet/>
      <dgm:spPr/>
      <dgm:t>
        <a:bodyPr/>
        <a:lstStyle/>
        <a:p>
          <a:endParaRPr lang="en-US"/>
        </a:p>
      </dgm:t>
    </dgm:pt>
    <dgm:pt modelId="{DB0071B6-2D30-4563-BCA5-B40EAEF5F5A5}">
      <dgm:prSet/>
      <dgm:spPr/>
      <dgm:t>
        <a:bodyPr/>
        <a:lstStyle/>
        <a:p>
          <a:r>
            <a:rPr lang="en-US"/>
            <a:t>Downloads (readership)</a:t>
          </a:r>
        </a:p>
      </dgm:t>
    </dgm:pt>
    <dgm:pt modelId="{D6BC17AD-1C1B-463C-94C4-2B6BDB1041E4}" type="parTrans" cxnId="{784A72C3-3DEE-4DD5-9867-278BB0E936A8}">
      <dgm:prSet/>
      <dgm:spPr/>
      <dgm:t>
        <a:bodyPr/>
        <a:lstStyle/>
        <a:p>
          <a:endParaRPr lang="en-US"/>
        </a:p>
      </dgm:t>
    </dgm:pt>
    <dgm:pt modelId="{18141965-9E11-4F1D-8AFC-A8B9F3744DAB}" type="sibTrans" cxnId="{784A72C3-3DEE-4DD5-9867-278BB0E936A8}">
      <dgm:prSet/>
      <dgm:spPr/>
      <dgm:t>
        <a:bodyPr/>
        <a:lstStyle/>
        <a:p>
          <a:endParaRPr lang="en-US"/>
        </a:p>
      </dgm:t>
    </dgm:pt>
    <dgm:pt modelId="{DE07DE29-D493-6B4B-8BA7-3EBC1ED69C2F}" type="pres">
      <dgm:prSet presAssocID="{2FF64941-E3D9-4AE1-AC3D-F0EAA8FCBB34}" presName="vert0" presStyleCnt="0">
        <dgm:presLayoutVars>
          <dgm:dir/>
          <dgm:animOne val="branch"/>
          <dgm:animLvl val="lvl"/>
        </dgm:presLayoutVars>
      </dgm:prSet>
      <dgm:spPr/>
    </dgm:pt>
    <dgm:pt modelId="{435D5C1C-59B8-9F43-B4B3-13D136F9A426}" type="pres">
      <dgm:prSet presAssocID="{BA9F9A92-DD0E-4622-B726-302B567E8FA5}" presName="thickLine" presStyleLbl="alignNode1" presStyleIdx="0" presStyleCnt="5"/>
      <dgm:spPr/>
    </dgm:pt>
    <dgm:pt modelId="{CCDB76ED-01E8-4346-AE84-7C4EF3ECB2EE}" type="pres">
      <dgm:prSet presAssocID="{BA9F9A92-DD0E-4622-B726-302B567E8FA5}" presName="horz1" presStyleCnt="0"/>
      <dgm:spPr/>
    </dgm:pt>
    <dgm:pt modelId="{6205A3E7-96FB-8F43-A23A-8E8D0EF3B20B}" type="pres">
      <dgm:prSet presAssocID="{BA9F9A92-DD0E-4622-B726-302B567E8FA5}" presName="tx1" presStyleLbl="revTx" presStyleIdx="0" presStyleCnt="5"/>
      <dgm:spPr/>
    </dgm:pt>
    <dgm:pt modelId="{427192C3-59D9-EE46-9EAF-8BA1BBFAA479}" type="pres">
      <dgm:prSet presAssocID="{BA9F9A92-DD0E-4622-B726-302B567E8FA5}" presName="vert1" presStyleCnt="0"/>
      <dgm:spPr/>
    </dgm:pt>
    <dgm:pt modelId="{CADE7715-1ECD-3744-A68B-F652E43D9A65}" type="pres">
      <dgm:prSet presAssocID="{B23105B2-DD75-4CD3-B6C9-F820D3A0EBCF}" presName="thickLine" presStyleLbl="alignNode1" presStyleIdx="1" presStyleCnt="5"/>
      <dgm:spPr/>
    </dgm:pt>
    <dgm:pt modelId="{188A5EB6-17A0-CF41-9DC8-D1465F4F0661}" type="pres">
      <dgm:prSet presAssocID="{B23105B2-DD75-4CD3-B6C9-F820D3A0EBCF}" presName="horz1" presStyleCnt="0"/>
      <dgm:spPr/>
    </dgm:pt>
    <dgm:pt modelId="{44AB3193-5AE5-A04B-A027-7068C6C5671B}" type="pres">
      <dgm:prSet presAssocID="{B23105B2-DD75-4CD3-B6C9-F820D3A0EBCF}" presName="tx1" presStyleLbl="revTx" presStyleIdx="1" presStyleCnt="5"/>
      <dgm:spPr/>
    </dgm:pt>
    <dgm:pt modelId="{51E95A89-127B-F249-B8BC-219FF130359C}" type="pres">
      <dgm:prSet presAssocID="{B23105B2-DD75-4CD3-B6C9-F820D3A0EBCF}" presName="vert1" presStyleCnt="0"/>
      <dgm:spPr/>
    </dgm:pt>
    <dgm:pt modelId="{0B999FC2-D9A8-3547-8B1E-C287CC119BED}" type="pres">
      <dgm:prSet presAssocID="{49E1A641-D5BC-4FF2-8B8F-6F6B943B26C4}" presName="thickLine" presStyleLbl="alignNode1" presStyleIdx="2" presStyleCnt="5"/>
      <dgm:spPr/>
    </dgm:pt>
    <dgm:pt modelId="{864979DA-3DEF-2945-B8DA-0C6FF7A71535}" type="pres">
      <dgm:prSet presAssocID="{49E1A641-D5BC-4FF2-8B8F-6F6B943B26C4}" presName="horz1" presStyleCnt="0"/>
      <dgm:spPr/>
    </dgm:pt>
    <dgm:pt modelId="{1F337969-EC84-D248-869A-FF9B7B1AD1E0}" type="pres">
      <dgm:prSet presAssocID="{49E1A641-D5BC-4FF2-8B8F-6F6B943B26C4}" presName="tx1" presStyleLbl="revTx" presStyleIdx="2" presStyleCnt="5"/>
      <dgm:spPr/>
    </dgm:pt>
    <dgm:pt modelId="{0A862B48-2BBB-EC4B-93F4-E67299CD7B26}" type="pres">
      <dgm:prSet presAssocID="{49E1A641-D5BC-4FF2-8B8F-6F6B943B26C4}" presName="vert1" presStyleCnt="0"/>
      <dgm:spPr/>
    </dgm:pt>
    <dgm:pt modelId="{CFB09048-F7D3-384A-A7C8-56DFBBC04C7D}" type="pres">
      <dgm:prSet presAssocID="{AB0722FA-41F9-4E13-9D2C-8EAC41C27108}" presName="thickLine" presStyleLbl="alignNode1" presStyleIdx="3" presStyleCnt="5"/>
      <dgm:spPr/>
    </dgm:pt>
    <dgm:pt modelId="{00999747-C486-CB4C-834D-7442730DCFCC}" type="pres">
      <dgm:prSet presAssocID="{AB0722FA-41F9-4E13-9D2C-8EAC41C27108}" presName="horz1" presStyleCnt="0"/>
      <dgm:spPr/>
    </dgm:pt>
    <dgm:pt modelId="{563449F1-BFBE-0244-B621-9D1DB88636BB}" type="pres">
      <dgm:prSet presAssocID="{AB0722FA-41F9-4E13-9D2C-8EAC41C27108}" presName="tx1" presStyleLbl="revTx" presStyleIdx="3" presStyleCnt="5"/>
      <dgm:spPr/>
    </dgm:pt>
    <dgm:pt modelId="{2056F5EE-E30B-F347-A7E0-AAA139DCF4D2}" type="pres">
      <dgm:prSet presAssocID="{AB0722FA-41F9-4E13-9D2C-8EAC41C27108}" presName="vert1" presStyleCnt="0"/>
      <dgm:spPr/>
    </dgm:pt>
    <dgm:pt modelId="{59280029-E607-E74C-A9CD-1C57509F5718}" type="pres">
      <dgm:prSet presAssocID="{DB0071B6-2D30-4563-BCA5-B40EAEF5F5A5}" presName="thickLine" presStyleLbl="alignNode1" presStyleIdx="4" presStyleCnt="5"/>
      <dgm:spPr/>
    </dgm:pt>
    <dgm:pt modelId="{82543263-575F-F043-B8EF-70D6A1D72C41}" type="pres">
      <dgm:prSet presAssocID="{DB0071B6-2D30-4563-BCA5-B40EAEF5F5A5}" presName="horz1" presStyleCnt="0"/>
      <dgm:spPr/>
    </dgm:pt>
    <dgm:pt modelId="{E0E56116-E4C4-5348-A552-DAC9CF087170}" type="pres">
      <dgm:prSet presAssocID="{DB0071B6-2D30-4563-BCA5-B40EAEF5F5A5}" presName="tx1" presStyleLbl="revTx" presStyleIdx="4" presStyleCnt="5"/>
      <dgm:spPr/>
    </dgm:pt>
    <dgm:pt modelId="{A7A375F8-1268-AF4D-8E5F-2C9A80CB3460}" type="pres">
      <dgm:prSet presAssocID="{DB0071B6-2D30-4563-BCA5-B40EAEF5F5A5}" presName="vert1" presStyleCnt="0"/>
      <dgm:spPr/>
    </dgm:pt>
  </dgm:ptLst>
  <dgm:cxnLst>
    <dgm:cxn modelId="{D2EC5B12-DB4D-C842-8B0E-5EE33FAA8CC1}" type="presOf" srcId="{BA9F9A92-DD0E-4622-B726-302B567E8FA5}" destId="{6205A3E7-96FB-8F43-A23A-8E8D0EF3B20B}" srcOrd="0" destOrd="0" presId="urn:microsoft.com/office/officeart/2008/layout/LinedList"/>
    <dgm:cxn modelId="{654D0163-1A2B-564C-B59A-3489C46877BE}" type="presOf" srcId="{2FF64941-E3D9-4AE1-AC3D-F0EAA8FCBB34}" destId="{DE07DE29-D493-6B4B-8BA7-3EBC1ED69C2F}" srcOrd="0" destOrd="0" presId="urn:microsoft.com/office/officeart/2008/layout/LinedList"/>
    <dgm:cxn modelId="{C2B3878C-A777-E84A-8AAB-4290967A99E0}" type="presOf" srcId="{AB0722FA-41F9-4E13-9D2C-8EAC41C27108}" destId="{563449F1-BFBE-0244-B621-9D1DB88636BB}" srcOrd="0" destOrd="0" presId="urn:microsoft.com/office/officeart/2008/layout/LinedList"/>
    <dgm:cxn modelId="{7A5EE892-FA3D-4B13-901D-DDA32A40ADF0}" srcId="{2FF64941-E3D9-4AE1-AC3D-F0EAA8FCBB34}" destId="{BA9F9A92-DD0E-4622-B726-302B567E8FA5}" srcOrd="0" destOrd="0" parTransId="{7FE79CA6-5B40-4499-A8DA-E2918EA3B248}" sibTransId="{42CEE9AC-CF5E-4F63-BB79-5C176C553EAC}"/>
    <dgm:cxn modelId="{2E9958A9-809F-8348-A0E5-36A93C31A5AD}" type="presOf" srcId="{49E1A641-D5BC-4FF2-8B8F-6F6B943B26C4}" destId="{1F337969-EC84-D248-869A-FF9B7B1AD1E0}" srcOrd="0" destOrd="0" presId="urn:microsoft.com/office/officeart/2008/layout/LinedList"/>
    <dgm:cxn modelId="{0ACB94AB-B459-E34F-B12F-29C952E1BBBC}" type="presOf" srcId="{DB0071B6-2D30-4563-BCA5-B40EAEF5F5A5}" destId="{E0E56116-E4C4-5348-A552-DAC9CF087170}" srcOrd="0" destOrd="0" presId="urn:microsoft.com/office/officeart/2008/layout/LinedList"/>
    <dgm:cxn modelId="{784A72C3-3DEE-4DD5-9867-278BB0E936A8}" srcId="{2FF64941-E3D9-4AE1-AC3D-F0EAA8FCBB34}" destId="{DB0071B6-2D30-4563-BCA5-B40EAEF5F5A5}" srcOrd="4" destOrd="0" parTransId="{D6BC17AD-1C1B-463C-94C4-2B6BDB1041E4}" sibTransId="{18141965-9E11-4F1D-8AFC-A8B9F3744DAB}"/>
    <dgm:cxn modelId="{877F69CA-0951-4A79-817C-ACC113D4CE26}" srcId="{2FF64941-E3D9-4AE1-AC3D-F0EAA8FCBB34}" destId="{49E1A641-D5BC-4FF2-8B8F-6F6B943B26C4}" srcOrd="2" destOrd="0" parTransId="{98EE6D4D-13F5-4DF7-9078-FFEAD13EC515}" sibTransId="{569C8871-73AD-4FED-91B7-C93AF7570E21}"/>
    <dgm:cxn modelId="{70F74CCF-FD3A-9440-B783-8080714D9A7D}" type="presOf" srcId="{B23105B2-DD75-4CD3-B6C9-F820D3A0EBCF}" destId="{44AB3193-5AE5-A04B-A027-7068C6C5671B}" srcOrd="0" destOrd="0" presId="urn:microsoft.com/office/officeart/2008/layout/LinedList"/>
    <dgm:cxn modelId="{56C3FAE6-9429-47C3-99E3-304B7A8B8AB1}" srcId="{2FF64941-E3D9-4AE1-AC3D-F0EAA8FCBB34}" destId="{B23105B2-DD75-4CD3-B6C9-F820D3A0EBCF}" srcOrd="1" destOrd="0" parTransId="{29127ED7-41F4-42F8-834C-6DDCDF1427A0}" sibTransId="{9D45DFF2-675B-4CF9-9608-6AE13910F8D9}"/>
    <dgm:cxn modelId="{7C676EFF-5552-442A-B6A6-B7DA2535D045}" srcId="{2FF64941-E3D9-4AE1-AC3D-F0EAA8FCBB34}" destId="{AB0722FA-41F9-4E13-9D2C-8EAC41C27108}" srcOrd="3" destOrd="0" parTransId="{2FF57AD6-1998-4B4F-9A14-F889A6C102AC}" sibTransId="{4D226444-6E5C-4153-AF8C-9251D550E6E4}"/>
    <dgm:cxn modelId="{28FF3077-C15E-6748-A7CA-681DDBD23DF6}" type="presParOf" srcId="{DE07DE29-D493-6B4B-8BA7-3EBC1ED69C2F}" destId="{435D5C1C-59B8-9F43-B4B3-13D136F9A426}" srcOrd="0" destOrd="0" presId="urn:microsoft.com/office/officeart/2008/layout/LinedList"/>
    <dgm:cxn modelId="{D950B2F6-9836-B54C-9904-B54C16F4E860}" type="presParOf" srcId="{DE07DE29-D493-6B4B-8BA7-3EBC1ED69C2F}" destId="{CCDB76ED-01E8-4346-AE84-7C4EF3ECB2EE}" srcOrd="1" destOrd="0" presId="urn:microsoft.com/office/officeart/2008/layout/LinedList"/>
    <dgm:cxn modelId="{26E71657-AA28-E142-978B-A908D22FDB00}" type="presParOf" srcId="{CCDB76ED-01E8-4346-AE84-7C4EF3ECB2EE}" destId="{6205A3E7-96FB-8F43-A23A-8E8D0EF3B20B}" srcOrd="0" destOrd="0" presId="urn:microsoft.com/office/officeart/2008/layout/LinedList"/>
    <dgm:cxn modelId="{40F91D91-1013-334E-A6A9-73531427F6EE}" type="presParOf" srcId="{CCDB76ED-01E8-4346-AE84-7C4EF3ECB2EE}" destId="{427192C3-59D9-EE46-9EAF-8BA1BBFAA479}" srcOrd="1" destOrd="0" presId="urn:microsoft.com/office/officeart/2008/layout/LinedList"/>
    <dgm:cxn modelId="{5221E801-D4F2-9A44-8BF5-2EA8E3A93BB0}" type="presParOf" srcId="{DE07DE29-D493-6B4B-8BA7-3EBC1ED69C2F}" destId="{CADE7715-1ECD-3744-A68B-F652E43D9A65}" srcOrd="2" destOrd="0" presId="urn:microsoft.com/office/officeart/2008/layout/LinedList"/>
    <dgm:cxn modelId="{7AC88692-4F6C-E24D-BCFB-CECCF2484D01}" type="presParOf" srcId="{DE07DE29-D493-6B4B-8BA7-3EBC1ED69C2F}" destId="{188A5EB6-17A0-CF41-9DC8-D1465F4F0661}" srcOrd="3" destOrd="0" presId="urn:microsoft.com/office/officeart/2008/layout/LinedList"/>
    <dgm:cxn modelId="{E15FA703-2054-3F4A-8D9F-8A089E14E85A}" type="presParOf" srcId="{188A5EB6-17A0-CF41-9DC8-D1465F4F0661}" destId="{44AB3193-5AE5-A04B-A027-7068C6C5671B}" srcOrd="0" destOrd="0" presId="urn:microsoft.com/office/officeart/2008/layout/LinedList"/>
    <dgm:cxn modelId="{24DB3480-D33A-E54B-8D04-B77C1B70E8F2}" type="presParOf" srcId="{188A5EB6-17A0-CF41-9DC8-D1465F4F0661}" destId="{51E95A89-127B-F249-B8BC-219FF130359C}" srcOrd="1" destOrd="0" presId="urn:microsoft.com/office/officeart/2008/layout/LinedList"/>
    <dgm:cxn modelId="{D0161A1A-E0CB-8B4B-B578-4C97E84A6F1E}" type="presParOf" srcId="{DE07DE29-D493-6B4B-8BA7-3EBC1ED69C2F}" destId="{0B999FC2-D9A8-3547-8B1E-C287CC119BED}" srcOrd="4" destOrd="0" presId="urn:microsoft.com/office/officeart/2008/layout/LinedList"/>
    <dgm:cxn modelId="{453EE05D-136F-B647-902C-EBB18BCA7CF7}" type="presParOf" srcId="{DE07DE29-D493-6B4B-8BA7-3EBC1ED69C2F}" destId="{864979DA-3DEF-2945-B8DA-0C6FF7A71535}" srcOrd="5" destOrd="0" presId="urn:microsoft.com/office/officeart/2008/layout/LinedList"/>
    <dgm:cxn modelId="{72B06FD4-2F95-DA40-9076-58199EEDA569}" type="presParOf" srcId="{864979DA-3DEF-2945-B8DA-0C6FF7A71535}" destId="{1F337969-EC84-D248-869A-FF9B7B1AD1E0}" srcOrd="0" destOrd="0" presId="urn:microsoft.com/office/officeart/2008/layout/LinedList"/>
    <dgm:cxn modelId="{E7FC4C49-01A2-6C4B-AFCB-D6CC5F4878DE}" type="presParOf" srcId="{864979DA-3DEF-2945-B8DA-0C6FF7A71535}" destId="{0A862B48-2BBB-EC4B-93F4-E67299CD7B26}" srcOrd="1" destOrd="0" presId="urn:microsoft.com/office/officeart/2008/layout/LinedList"/>
    <dgm:cxn modelId="{B9D6657F-3774-5548-AFDB-A8B58F490EDB}" type="presParOf" srcId="{DE07DE29-D493-6B4B-8BA7-3EBC1ED69C2F}" destId="{CFB09048-F7D3-384A-A7C8-56DFBBC04C7D}" srcOrd="6" destOrd="0" presId="urn:microsoft.com/office/officeart/2008/layout/LinedList"/>
    <dgm:cxn modelId="{36B2ADB2-3DAF-824F-81EB-FF3930A829D0}" type="presParOf" srcId="{DE07DE29-D493-6B4B-8BA7-3EBC1ED69C2F}" destId="{00999747-C486-CB4C-834D-7442730DCFCC}" srcOrd="7" destOrd="0" presId="urn:microsoft.com/office/officeart/2008/layout/LinedList"/>
    <dgm:cxn modelId="{848E33D7-2D7E-624A-9501-6FA91B79BF78}" type="presParOf" srcId="{00999747-C486-CB4C-834D-7442730DCFCC}" destId="{563449F1-BFBE-0244-B621-9D1DB88636BB}" srcOrd="0" destOrd="0" presId="urn:microsoft.com/office/officeart/2008/layout/LinedList"/>
    <dgm:cxn modelId="{11AC3E7D-2D50-D14F-BF95-102BADC05E3D}" type="presParOf" srcId="{00999747-C486-CB4C-834D-7442730DCFCC}" destId="{2056F5EE-E30B-F347-A7E0-AAA139DCF4D2}" srcOrd="1" destOrd="0" presId="urn:microsoft.com/office/officeart/2008/layout/LinedList"/>
    <dgm:cxn modelId="{BD2DF672-4F5B-7C41-B9B9-70D8E892F3E1}" type="presParOf" srcId="{DE07DE29-D493-6B4B-8BA7-3EBC1ED69C2F}" destId="{59280029-E607-E74C-A9CD-1C57509F5718}" srcOrd="8" destOrd="0" presId="urn:microsoft.com/office/officeart/2008/layout/LinedList"/>
    <dgm:cxn modelId="{355D33FE-7C85-7746-86D0-59BBB98C043D}" type="presParOf" srcId="{DE07DE29-D493-6B4B-8BA7-3EBC1ED69C2F}" destId="{82543263-575F-F043-B8EF-70D6A1D72C41}" srcOrd="9" destOrd="0" presId="urn:microsoft.com/office/officeart/2008/layout/LinedList"/>
    <dgm:cxn modelId="{5949643C-5C73-E54C-A39F-C971C6FEA337}" type="presParOf" srcId="{82543263-575F-F043-B8EF-70D6A1D72C41}" destId="{E0E56116-E4C4-5348-A552-DAC9CF087170}" srcOrd="0" destOrd="0" presId="urn:microsoft.com/office/officeart/2008/layout/LinedList"/>
    <dgm:cxn modelId="{AD3126BB-CCF2-8840-B18B-4FA6C959730E}" type="presParOf" srcId="{82543263-575F-F043-B8EF-70D6A1D72C41}" destId="{A7A375F8-1268-AF4D-8E5F-2C9A80CB34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757200-B7C6-40E6-86CD-E5B6D422E06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87E1299-82D8-4180-9B51-45007DDC17B8}">
      <dgm:prSet/>
      <dgm:spPr/>
      <dgm:t>
        <a:bodyPr/>
        <a:lstStyle/>
        <a:p>
          <a:r>
            <a:rPr lang="en-US"/>
            <a:t>Target Articles—typically 5,000-7,000 words</a:t>
          </a:r>
        </a:p>
      </dgm:t>
    </dgm:pt>
    <dgm:pt modelId="{209B8D49-6DD4-4A1D-9B4F-AF8DFBF6BC48}" type="parTrans" cxnId="{F31A37CA-8A60-479C-B100-5A01C241B7A6}">
      <dgm:prSet/>
      <dgm:spPr/>
      <dgm:t>
        <a:bodyPr/>
        <a:lstStyle/>
        <a:p>
          <a:endParaRPr lang="en-US"/>
        </a:p>
      </dgm:t>
    </dgm:pt>
    <dgm:pt modelId="{BB55A373-8B5B-4C09-8565-017DA1572540}" type="sibTrans" cxnId="{F31A37CA-8A60-479C-B100-5A01C241B7A6}">
      <dgm:prSet/>
      <dgm:spPr/>
      <dgm:t>
        <a:bodyPr/>
        <a:lstStyle/>
        <a:p>
          <a:endParaRPr lang="en-US"/>
        </a:p>
      </dgm:t>
    </dgm:pt>
    <dgm:pt modelId="{BFAA67F7-6F5F-4304-B7FB-F1F2643187B6}">
      <dgm:prSet/>
      <dgm:spPr/>
      <dgm:t>
        <a:bodyPr/>
        <a:lstStyle/>
        <a:p>
          <a:r>
            <a:rPr lang="en-US"/>
            <a:t>Open Peer Commentaries---up to 1500 words</a:t>
          </a:r>
        </a:p>
      </dgm:t>
    </dgm:pt>
    <dgm:pt modelId="{CD274C47-5A86-4133-AD9E-BA1670C901A0}" type="parTrans" cxnId="{E65DD49C-36DB-4633-BBA6-D8C5CE0DD19B}">
      <dgm:prSet/>
      <dgm:spPr/>
      <dgm:t>
        <a:bodyPr/>
        <a:lstStyle/>
        <a:p>
          <a:endParaRPr lang="en-US"/>
        </a:p>
      </dgm:t>
    </dgm:pt>
    <dgm:pt modelId="{818F5A10-792C-4572-807D-65397B867529}" type="sibTrans" cxnId="{E65DD49C-36DB-4633-BBA6-D8C5CE0DD19B}">
      <dgm:prSet/>
      <dgm:spPr/>
      <dgm:t>
        <a:bodyPr/>
        <a:lstStyle/>
        <a:p>
          <a:endParaRPr lang="en-US"/>
        </a:p>
      </dgm:t>
    </dgm:pt>
    <dgm:pt modelId="{F7089A78-F1AA-4FC4-BCEA-1DADD05258D4}">
      <dgm:prSet/>
      <dgm:spPr/>
      <dgm:t>
        <a:bodyPr/>
        <a:lstStyle/>
        <a:p>
          <a:r>
            <a:rPr lang="en-US"/>
            <a:t>Some OPC’s invited</a:t>
          </a:r>
        </a:p>
      </dgm:t>
    </dgm:pt>
    <dgm:pt modelId="{28920CD6-37A0-412D-BDBE-166F5B43E412}" type="parTrans" cxnId="{171DE899-06E0-44D0-A932-161DE864C68C}">
      <dgm:prSet/>
      <dgm:spPr/>
      <dgm:t>
        <a:bodyPr/>
        <a:lstStyle/>
        <a:p>
          <a:endParaRPr lang="en-US"/>
        </a:p>
      </dgm:t>
    </dgm:pt>
    <dgm:pt modelId="{45E09231-268B-4181-81E7-A1D913F5F95D}" type="sibTrans" cxnId="{171DE899-06E0-44D0-A932-161DE864C68C}">
      <dgm:prSet/>
      <dgm:spPr/>
      <dgm:t>
        <a:bodyPr/>
        <a:lstStyle/>
        <a:p>
          <a:endParaRPr lang="en-US"/>
        </a:p>
      </dgm:t>
    </dgm:pt>
    <dgm:pt modelId="{27D7B7E4-2D67-4C25-BF6A-88EA94DC3A1E}">
      <dgm:prSet/>
      <dgm:spPr/>
      <dgm:t>
        <a:bodyPr/>
        <a:lstStyle/>
        <a:p>
          <a:r>
            <a:rPr lang="en-US"/>
            <a:t>List of scholars who get open call for commentaries</a:t>
          </a:r>
        </a:p>
      </dgm:t>
    </dgm:pt>
    <dgm:pt modelId="{DFD5F42B-750A-4208-A489-53FA37C38334}" type="parTrans" cxnId="{7BE3B310-B64C-4BD2-920F-6903CDE6F52E}">
      <dgm:prSet/>
      <dgm:spPr/>
      <dgm:t>
        <a:bodyPr/>
        <a:lstStyle/>
        <a:p>
          <a:endParaRPr lang="en-US"/>
        </a:p>
      </dgm:t>
    </dgm:pt>
    <dgm:pt modelId="{60D0E389-14BD-4FF9-B130-96732270F80B}" type="sibTrans" cxnId="{7BE3B310-B64C-4BD2-920F-6903CDE6F52E}">
      <dgm:prSet/>
      <dgm:spPr/>
      <dgm:t>
        <a:bodyPr/>
        <a:lstStyle/>
        <a:p>
          <a:endParaRPr lang="en-US"/>
        </a:p>
      </dgm:t>
    </dgm:pt>
    <dgm:pt modelId="{A2AA02B0-CB6E-418A-BDD5-6D90D1AA9FEF}">
      <dgm:prSet/>
      <dgm:spPr/>
      <dgm:t>
        <a:bodyPr/>
        <a:lstStyle/>
        <a:p>
          <a:r>
            <a:rPr lang="en-US"/>
            <a:t>Submit proposals</a:t>
          </a:r>
        </a:p>
      </dgm:t>
    </dgm:pt>
    <dgm:pt modelId="{004BEFE2-ED2A-43C1-8E15-27268AEC1348}" type="parTrans" cxnId="{D5BCB3B2-CD7C-4694-8204-D467D5B11FC9}">
      <dgm:prSet/>
      <dgm:spPr/>
      <dgm:t>
        <a:bodyPr/>
        <a:lstStyle/>
        <a:p>
          <a:endParaRPr lang="en-US"/>
        </a:p>
      </dgm:t>
    </dgm:pt>
    <dgm:pt modelId="{E97D404F-69D0-4A4B-994D-129B56265E2A}" type="sibTrans" cxnId="{D5BCB3B2-CD7C-4694-8204-D467D5B11FC9}">
      <dgm:prSet/>
      <dgm:spPr/>
      <dgm:t>
        <a:bodyPr/>
        <a:lstStyle/>
        <a:p>
          <a:endParaRPr lang="en-US"/>
        </a:p>
      </dgm:t>
    </dgm:pt>
    <dgm:pt modelId="{E9F1B922-222E-CE4C-9F90-E96B6CD8F70C}" type="pres">
      <dgm:prSet presAssocID="{5D757200-B7C6-40E6-86CD-E5B6D422E062}" presName="vert0" presStyleCnt="0">
        <dgm:presLayoutVars>
          <dgm:dir/>
          <dgm:animOne val="branch"/>
          <dgm:animLvl val="lvl"/>
        </dgm:presLayoutVars>
      </dgm:prSet>
      <dgm:spPr/>
    </dgm:pt>
    <dgm:pt modelId="{446ACA67-6090-6949-B498-27C7AFD83D99}" type="pres">
      <dgm:prSet presAssocID="{B87E1299-82D8-4180-9B51-45007DDC17B8}" presName="thickLine" presStyleLbl="alignNode1" presStyleIdx="0" presStyleCnt="5"/>
      <dgm:spPr/>
    </dgm:pt>
    <dgm:pt modelId="{1B350176-EFCA-FD46-A3EA-35C52FE98816}" type="pres">
      <dgm:prSet presAssocID="{B87E1299-82D8-4180-9B51-45007DDC17B8}" presName="horz1" presStyleCnt="0"/>
      <dgm:spPr/>
    </dgm:pt>
    <dgm:pt modelId="{388126E2-C9A4-0F4B-AC49-8FDA691F1CB9}" type="pres">
      <dgm:prSet presAssocID="{B87E1299-82D8-4180-9B51-45007DDC17B8}" presName="tx1" presStyleLbl="revTx" presStyleIdx="0" presStyleCnt="5"/>
      <dgm:spPr/>
    </dgm:pt>
    <dgm:pt modelId="{59583C9A-0E25-6C40-B191-2693EACE08C8}" type="pres">
      <dgm:prSet presAssocID="{B87E1299-82D8-4180-9B51-45007DDC17B8}" presName="vert1" presStyleCnt="0"/>
      <dgm:spPr/>
    </dgm:pt>
    <dgm:pt modelId="{69DACB49-64E5-1D47-89D5-BF69723345E2}" type="pres">
      <dgm:prSet presAssocID="{BFAA67F7-6F5F-4304-B7FB-F1F2643187B6}" presName="thickLine" presStyleLbl="alignNode1" presStyleIdx="1" presStyleCnt="5"/>
      <dgm:spPr/>
    </dgm:pt>
    <dgm:pt modelId="{98BBF46D-2017-E44F-8AB9-C5081E524D87}" type="pres">
      <dgm:prSet presAssocID="{BFAA67F7-6F5F-4304-B7FB-F1F2643187B6}" presName="horz1" presStyleCnt="0"/>
      <dgm:spPr/>
    </dgm:pt>
    <dgm:pt modelId="{5A14AF8B-7FA8-8F45-9201-7BF133CEE69D}" type="pres">
      <dgm:prSet presAssocID="{BFAA67F7-6F5F-4304-B7FB-F1F2643187B6}" presName="tx1" presStyleLbl="revTx" presStyleIdx="1" presStyleCnt="5"/>
      <dgm:spPr/>
    </dgm:pt>
    <dgm:pt modelId="{F38659A6-EF22-124F-95CE-ACC3AD236647}" type="pres">
      <dgm:prSet presAssocID="{BFAA67F7-6F5F-4304-B7FB-F1F2643187B6}" presName="vert1" presStyleCnt="0"/>
      <dgm:spPr/>
    </dgm:pt>
    <dgm:pt modelId="{1ABC877F-CF03-FB4D-8E34-524CFCF84037}" type="pres">
      <dgm:prSet presAssocID="{F7089A78-F1AA-4FC4-BCEA-1DADD05258D4}" presName="thickLine" presStyleLbl="alignNode1" presStyleIdx="2" presStyleCnt="5"/>
      <dgm:spPr/>
    </dgm:pt>
    <dgm:pt modelId="{AD399384-855E-FD44-8EED-402C73D389D9}" type="pres">
      <dgm:prSet presAssocID="{F7089A78-F1AA-4FC4-BCEA-1DADD05258D4}" presName="horz1" presStyleCnt="0"/>
      <dgm:spPr/>
    </dgm:pt>
    <dgm:pt modelId="{330A4C77-B3E8-0D48-B8E7-5F539B50A9B9}" type="pres">
      <dgm:prSet presAssocID="{F7089A78-F1AA-4FC4-BCEA-1DADD05258D4}" presName="tx1" presStyleLbl="revTx" presStyleIdx="2" presStyleCnt="5"/>
      <dgm:spPr/>
    </dgm:pt>
    <dgm:pt modelId="{14A2E784-87C6-3C4B-9B03-537BE9429825}" type="pres">
      <dgm:prSet presAssocID="{F7089A78-F1AA-4FC4-BCEA-1DADD05258D4}" presName="vert1" presStyleCnt="0"/>
      <dgm:spPr/>
    </dgm:pt>
    <dgm:pt modelId="{107FC821-559C-D941-9ACB-27FCC7C616DA}" type="pres">
      <dgm:prSet presAssocID="{27D7B7E4-2D67-4C25-BF6A-88EA94DC3A1E}" presName="thickLine" presStyleLbl="alignNode1" presStyleIdx="3" presStyleCnt="5"/>
      <dgm:spPr/>
    </dgm:pt>
    <dgm:pt modelId="{26A14D52-9E6B-BC4B-9182-23400ECF2D15}" type="pres">
      <dgm:prSet presAssocID="{27D7B7E4-2D67-4C25-BF6A-88EA94DC3A1E}" presName="horz1" presStyleCnt="0"/>
      <dgm:spPr/>
    </dgm:pt>
    <dgm:pt modelId="{0A87D969-7A4E-664C-9205-714A2E0170A8}" type="pres">
      <dgm:prSet presAssocID="{27D7B7E4-2D67-4C25-BF6A-88EA94DC3A1E}" presName="tx1" presStyleLbl="revTx" presStyleIdx="3" presStyleCnt="5"/>
      <dgm:spPr/>
    </dgm:pt>
    <dgm:pt modelId="{2FFB096D-4AEC-5140-AB85-8BAE527BA3DB}" type="pres">
      <dgm:prSet presAssocID="{27D7B7E4-2D67-4C25-BF6A-88EA94DC3A1E}" presName="vert1" presStyleCnt="0"/>
      <dgm:spPr/>
    </dgm:pt>
    <dgm:pt modelId="{DC0B1289-B70D-FE43-9353-081D591F3488}" type="pres">
      <dgm:prSet presAssocID="{A2AA02B0-CB6E-418A-BDD5-6D90D1AA9FEF}" presName="thickLine" presStyleLbl="alignNode1" presStyleIdx="4" presStyleCnt="5"/>
      <dgm:spPr/>
    </dgm:pt>
    <dgm:pt modelId="{E9AA8114-7302-9641-8696-47FE75C6E57A}" type="pres">
      <dgm:prSet presAssocID="{A2AA02B0-CB6E-418A-BDD5-6D90D1AA9FEF}" presName="horz1" presStyleCnt="0"/>
      <dgm:spPr/>
    </dgm:pt>
    <dgm:pt modelId="{ABB2D3AF-0874-3943-8A91-3E41DBCBA70E}" type="pres">
      <dgm:prSet presAssocID="{A2AA02B0-CB6E-418A-BDD5-6D90D1AA9FEF}" presName="tx1" presStyleLbl="revTx" presStyleIdx="4" presStyleCnt="5"/>
      <dgm:spPr/>
    </dgm:pt>
    <dgm:pt modelId="{C4C88048-72CD-F74E-9BD1-6E6DB29D441A}" type="pres">
      <dgm:prSet presAssocID="{A2AA02B0-CB6E-418A-BDD5-6D90D1AA9FEF}" presName="vert1" presStyleCnt="0"/>
      <dgm:spPr/>
    </dgm:pt>
  </dgm:ptLst>
  <dgm:cxnLst>
    <dgm:cxn modelId="{D27DA20E-75B4-B44D-8487-A306451BFAD5}" type="presOf" srcId="{A2AA02B0-CB6E-418A-BDD5-6D90D1AA9FEF}" destId="{ABB2D3AF-0874-3943-8A91-3E41DBCBA70E}" srcOrd="0" destOrd="0" presId="urn:microsoft.com/office/officeart/2008/layout/LinedList"/>
    <dgm:cxn modelId="{7BE3B310-B64C-4BD2-920F-6903CDE6F52E}" srcId="{5D757200-B7C6-40E6-86CD-E5B6D422E062}" destId="{27D7B7E4-2D67-4C25-BF6A-88EA94DC3A1E}" srcOrd="3" destOrd="0" parTransId="{DFD5F42B-750A-4208-A489-53FA37C38334}" sibTransId="{60D0E389-14BD-4FF9-B130-96732270F80B}"/>
    <dgm:cxn modelId="{2700E313-5FF1-7748-A262-A74F8D9BFAFC}" type="presOf" srcId="{27D7B7E4-2D67-4C25-BF6A-88EA94DC3A1E}" destId="{0A87D969-7A4E-664C-9205-714A2E0170A8}" srcOrd="0" destOrd="0" presId="urn:microsoft.com/office/officeart/2008/layout/LinedList"/>
    <dgm:cxn modelId="{171DE899-06E0-44D0-A932-161DE864C68C}" srcId="{5D757200-B7C6-40E6-86CD-E5B6D422E062}" destId="{F7089A78-F1AA-4FC4-BCEA-1DADD05258D4}" srcOrd="2" destOrd="0" parTransId="{28920CD6-37A0-412D-BDBE-166F5B43E412}" sibTransId="{45E09231-268B-4181-81E7-A1D913F5F95D}"/>
    <dgm:cxn modelId="{E65DD49C-36DB-4633-BBA6-D8C5CE0DD19B}" srcId="{5D757200-B7C6-40E6-86CD-E5B6D422E062}" destId="{BFAA67F7-6F5F-4304-B7FB-F1F2643187B6}" srcOrd="1" destOrd="0" parTransId="{CD274C47-5A86-4133-AD9E-BA1670C901A0}" sibTransId="{818F5A10-792C-4572-807D-65397B867529}"/>
    <dgm:cxn modelId="{124505A1-C275-FA44-BF84-54E4F5B28835}" type="presOf" srcId="{B87E1299-82D8-4180-9B51-45007DDC17B8}" destId="{388126E2-C9A4-0F4B-AC49-8FDA691F1CB9}" srcOrd="0" destOrd="0" presId="urn:microsoft.com/office/officeart/2008/layout/LinedList"/>
    <dgm:cxn modelId="{D5BCB3B2-CD7C-4694-8204-D467D5B11FC9}" srcId="{5D757200-B7C6-40E6-86CD-E5B6D422E062}" destId="{A2AA02B0-CB6E-418A-BDD5-6D90D1AA9FEF}" srcOrd="4" destOrd="0" parTransId="{004BEFE2-ED2A-43C1-8E15-27268AEC1348}" sibTransId="{E97D404F-69D0-4A4B-994D-129B56265E2A}"/>
    <dgm:cxn modelId="{B37F57BE-07F0-1542-B69A-FA49CF4113F6}" type="presOf" srcId="{5D757200-B7C6-40E6-86CD-E5B6D422E062}" destId="{E9F1B922-222E-CE4C-9F90-E96B6CD8F70C}" srcOrd="0" destOrd="0" presId="urn:microsoft.com/office/officeart/2008/layout/LinedList"/>
    <dgm:cxn modelId="{F31A37CA-8A60-479C-B100-5A01C241B7A6}" srcId="{5D757200-B7C6-40E6-86CD-E5B6D422E062}" destId="{B87E1299-82D8-4180-9B51-45007DDC17B8}" srcOrd="0" destOrd="0" parTransId="{209B8D49-6DD4-4A1D-9B4F-AF8DFBF6BC48}" sibTransId="{BB55A373-8B5B-4C09-8565-017DA1572540}"/>
    <dgm:cxn modelId="{81FE84E8-D3E3-C84D-901A-616DA1176ED0}" type="presOf" srcId="{F7089A78-F1AA-4FC4-BCEA-1DADD05258D4}" destId="{330A4C77-B3E8-0D48-B8E7-5F539B50A9B9}" srcOrd="0" destOrd="0" presId="urn:microsoft.com/office/officeart/2008/layout/LinedList"/>
    <dgm:cxn modelId="{A8A8D5FE-028B-8A42-977B-D88DDA9C2D30}" type="presOf" srcId="{BFAA67F7-6F5F-4304-B7FB-F1F2643187B6}" destId="{5A14AF8B-7FA8-8F45-9201-7BF133CEE69D}" srcOrd="0" destOrd="0" presId="urn:microsoft.com/office/officeart/2008/layout/LinedList"/>
    <dgm:cxn modelId="{CA759FFC-3854-A14B-B405-C07BAE7F8E2A}" type="presParOf" srcId="{E9F1B922-222E-CE4C-9F90-E96B6CD8F70C}" destId="{446ACA67-6090-6949-B498-27C7AFD83D99}" srcOrd="0" destOrd="0" presId="urn:microsoft.com/office/officeart/2008/layout/LinedList"/>
    <dgm:cxn modelId="{DB7536F7-8715-6345-912A-A7C354B232F8}" type="presParOf" srcId="{E9F1B922-222E-CE4C-9F90-E96B6CD8F70C}" destId="{1B350176-EFCA-FD46-A3EA-35C52FE98816}" srcOrd="1" destOrd="0" presId="urn:microsoft.com/office/officeart/2008/layout/LinedList"/>
    <dgm:cxn modelId="{E1533974-8D32-164E-98D9-34CC8BF2BD8A}" type="presParOf" srcId="{1B350176-EFCA-FD46-A3EA-35C52FE98816}" destId="{388126E2-C9A4-0F4B-AC49-8FDA691F1CB9}" srcOrd="0" destOrd="0" presId="urn:microsoft.com/office/officeart/2008/layout/LinedList"/>
    <dgm:cxn modelId="{BEB94FDE-2E5C-9840-B1AA-28DEF752C382}" type="presParOf" srcId="{1B350176-EFCA-FD46-A3EA-35C52FE98816}" destId="{59583C9A-0E25-6C40-B191-2693EACE08C8}" srcOrd="1" destOrd="0" presId="urn:microsoft.com/office/officeart/2008/layout/LinedList"/>
    <dgm:cxn modelId="{7F016D2F-7AB5-5941-8850-C8D139AA86B6}" type="presParOf" srcId="{E9F1B922-222E-CE4C-9F90-E96B6CD8F70C}" destId="{69DACB49-64E5-1D47-89D5-BF69723345E2}" srcOrd="2" destOrd="0" presId="urn:microsoft.com/office/officeart/2008/layout/LinedList"/>
    <dgm:cxn modelId="{60A3EE9F-E949-0446-BBDD-056B70E32A1D}" type="presParOf" srcId="{E9F1B922-222E-CE4C-9F90-E96B6CD8F70C}" destId="{98BBF46D-2017-E44F-8AB9-C5081E524D87}" srcOrd="3" destOrd="0" presId="urn:microsoft.com/office/officeart/2008/layout/LinedList"/>
    <dgm:cxn modelId="{F721C7CA-505E-3845-BDF7-D192F77E45DA}" type="presParOf" srcId="{98BBF46D-2017-E44F-8AB9-C5081E524D87}" destId="{5A14AF8B-7FA8-8F45-9201-7BF133CEE69D}" srcOrd="0" destOrd="0" presId="urn:microsoft.com/office/officeart/2008/layout/LinedList"/>
    <dgm:cxn modelId="{2E13DECC-38A7-2C43-8AB3-9900EDF2A724}" type="presParOf" srcId="{98BBF46D-2017-E44F-8AB9-C5081E524D87}" destId="{F38659A6-EF22-124F-95CE-ACC3AD236647}" srcOrd="1" destOrd="0" presId="urn:microsoft.com/office/officeart/2008/layout/LinedList"/>
    <dgm:cxn modelId="{856971F6-C7E4-A547-AB50-0F42F2A9A543}" type="presParOf" srcId="{E9F1B922-222E-CE4C-9F90-E96B6CD8F70C}" destId="{1ABC877F-CF03-FB4D-8E34-524CFCF84037}" srcOrd="4" destOrd="0" presId="urn:microsoft.com/office/officeart/2008/layout/LinedList"/>
    <dgm:cxn modelId="{01374D16-88AF-1546-A933-312DAD64A509}" type="presParOf" srcId="{E9F1B922-222E-CE4C-9F90-E96B6CD8F70C}" destId="{AD399384-855E-FD44-8EED-402C73D389D9}" srcOrd="5" destOrd="0" presId="urn:microsoft.com/office/officeart/2008/layout/LinedList"/>
    <dgm:cxn modelId="{A456BF3F-EA87-4D49-ADA1-E33C2A691317}" type="presParOf" srcId="{AD399384-855E-FD44-8EED-402C73D389D9}" destId="{330A4C77-B3E8-0D48-B8E7-5F539B50A9B9}" srcOrd="0" destOrd="0" presId="urn:microsoft.com/office/officeart/2008/layout/LinedList"/>
    <dgm:cxn modelId="{C4A26644-EE30-6548-BCE4-FE0BB8C4E54A}" type="presParOf" srcId="{AD399384-855E-FD44-8EED-402C73D389D9}" destId="{14A2E784-87C6-3C4B-9B03-537BE9429825}" srcOrd="1" destOrd="0" presId="urn:microsoft.com/office/officeart/2008/layout/LinedList"/>
    <dgm:cxn modelId="{382B8F63-2823-FC41-83AC-FFC54548309B}" type="presParOf" srcId="{E9F1B922-222E-CE4C-9F90-E96B6CD8F70C}" destId="{107FC821-559C-D941-9ACB-27FCC7C616DA}" srcOrd="6" destOrd="0" presId="urn:microsoft.com/office/officeart/2008/layout/LinedList"/>
    <dgm:cxn modelId="{7345DFFE-9330-3546-B475-FFBAC30EFB55}" type="presParOf" srcId="{E9F1B922-222E-CE4C-9F90-E96B6CD8F70C}" destId="{26A14D52-9E6B-BC4B-9182-23400ECF2D15}" srcOrd="7" destOrd="0" presId="urn:microsoft.com/office/officeart/2008/layout/LinedList"/>
    <dgm:cxn modelId="{1D36BCF0-7853-4641-8B79-1246C1E9DDED}" type="presParOf" srcId="{26A14D52-9E6B-BC4B-9182-23400ECF2D15}" destId="{0A87D969-7A4E-664C-9205-714A2E0170A8}" srcOrd="0" destOrd="0" presId="urn:microsoft.com/office/officeart/2008/layout/LinedList"/>
    <dgm:cxn modelId="{9E1DDAA0-69FB-8C44-A7F5-306424334766}" type="presParOf" srcId="{26A14D52-9E6B-BC4B-9182-23400ECF2D15}" destId="{2FFB096D-4AEC-5140-AB85-8BAE527BA3DB}" srcOrd="1" destOrd="0" presId="urn:microsoft.com/office/officeart/2008/layout/LinedList"/>
    <dgm:cxn modelId="{349780F7-1BA5-AB41-B8E3-29BEB50A3E5C}" type="presParOf" srcId="{E9F1B922-222E-CE4C-9F90-E96B6CD8F70C}" destId="{DC0B1289-B70D-FE43-9353-081D591F3488}" srcOrd="8" destOrd="0" presId="urn:microsoft.com/office/officeart/2008/layout/LinedList"/>
    <dgm:cxn modelId="{41BAC07B-9FAC-E942-AA2D-CC1F6B602E0C}" type="presParOf" srcId="{E9F1B922-222E-CE4C-9F90-E96B6CD8F70C}" destId="{E9AA8114-7302-9641-8696-47FE75C6E57A}" srcOrd="9" destOrd="0" presId="urn:microsoft.com/office/officeart/2008/layout/LinedList"/>
    <dgm:cxn modelId="{A5380B5E-6CFA-804C-8AD7-04960324127A}" type="presParOf" srcId="{E9AA8114-7302-9641-8696-47FE75C6E57A}" destId="{ABB2D3AF-0874-3943-8A91-3E41DBCBA70E}" srcOrd="0" destOrd="0" presId="urn:microsoft.com/office/officeart/2008/layout/LinedList"/>
    <dgm:cxn modelId="{ECDA3681-6157-E040-8496-F735E6AC0EEE}" type="presParOf" srcId="{E9AA8114-7302-9641-8696-47FE75C6E57A}" destId="{C4C88048-72CD-F74E-9BD1-6E6DB29D44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41EF9F-73BB-4EEE-8E47-3DE1ED88415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833D1A-F6A6-4ACC-9C4E-0CB8E9411CA7}">
      <dgm:prSet/>
      <dgm:spPr/>
      <dgm:t>
        <a:bodyPr/>
        <a:lstStyle/>
        <a:p>
          <a:r>
            <a:rPr lang="en-US"/>
            <a:t>Special issues</a:t>
          </a:r>
        </a:p>
      </dgm:t>
    </dgm:pt>
    <dgm:pt modelId="{770DAF1C-96EC-4B12-B3F7-6EE644401C28}" type="parTrans" cxnId="{A6089695-0E40-4428-B15C-37B6F5B5DB6F}">
      <dgm:prSet/>
      <dgm:spPr/>
      <dgm:t>
        <a:bodyPr/>
        <a:lstStyle/>
        <a:p>
          <a:endParaRPr lang="en-US"/>
        </a:p>
      </dgm:t>
    </dgm:pt>
    <dgm:pt modelId="{DD75C7A7-576F-49B7-870B-F5E5041A75B9}" type="sibTrans" cxnId="{A6089695-0E40-4428-B15C-37B6F5B5DB6F}">
      <dgm:prSet/>
      <dgm:spPr/>
      <dgm:t>
        <a:bodyPr/>
        <a:lstStyle/>
        <a:p>
          <a:endParaRPr lang="en-US"/>
        </a:p>
      </dgm:t>
    </dgm:pt>
    <dgm:pt modelId="{6DF2EBC6-682E-4C8C-AD71-F01320BC0E93}">
      <dgm:prSet/>
      <dgm:spPr/>
      <dgm:t>
        <a:bodyPr/>
        <a:lstStyle/>
        <a:p>
          <a:r>
            <a:rPr lang="en-US"/>
            <a:t>Frontiers articles</a:t>
          </a:r>
        </a:p>
      </dgm:t>
    </dgm:pt>
    <dgm:pt modelId="{90BCF8D7-8EC5-4F2C-88A3-8314DC459166}" type="parTrans" cxnId="{3293C4CE-F9B9-4717-811E-C91B77E936D1}">
      <dgm:prSet/>
      <dgm:spPr/>
      <dgm:t>
        <a:bodyPr/>
        <a:lstStyle/>
        <a:p>
          <a:endParaRPr lang="en-US"/>
        </a:p>
      </dgm:t>
    </dgm:pt>
    <dgm:pt modelId="{25E92EA2-08A3-4450-8AF5-3F4ABD16236D}" type="sibTrans" cxnId="{3293C4CE-F9B9-4717-811E-C91B77E936D1}">
      <dgm:prSet/>
      <dgm:spPr/>
      <dgm:t>
        <a:bodyPr/>
        <a:lstStyle/>
        <a:p>
          <a:endParaRPr lang="en-US"/>
        </a:p>
      </dgm:t>
    </dgm:pt>
    <dgm:pt modelId="{535D0D9B-5D42-4FD3-A643-65308F39CF73}">
      <dgm:prSet/>
      <dgm:spPr/>
      <dgm:t>
        <a:bodyPr/>
        <a:lstStyle/>
        <a:p>
          <a:r>
            <a:rPr lang="en-US"/>
            <a:t>Reaching out and inviting people to publish</a:t>
          </a:r>
        </a:p>
      </dgm:t>
    </dgm:pt>
    <dgm:pt modelId="{7A025F46-3F2A-484A-AE7A-BDBCCD07505C}" type="parTrans" cxnId="{CDB4F013-81E3-4C49-A7BC-4E312B920FB2}">
      <dgm:prSet/>
      <dgm:spPr/>
      <dgm:t>
        <a:bodyPr/>
        <a:lstStyle/>
        <a:p>
          <a:endParaRPr lang="en-US"/>
        </a:p>
      </dgm:t>
    </dgm:pt>
    <dgm:pt modelId="{8EF66C11-4C85-4094-A693-868A6CF07262}" type="sibTrans" cxnId="{CDB4F013-81E3-4C49-A7BC-4E312B920FB2}">
      <dgm:prSet/>
      <dgm:spPr/>
      <dgm:t>
        <a:bodyPr/>
        <a:lstStyle/>
        <a:p>
          <a:endParaRPr lang="en-US"/>
        </a:p>
      </dgm:t>
    </dgm:pt>
    <dgm:pt modelId="{A87A7399-C2EA-47C7-9647-882974E81D79}">
      <dgm:prSet/>
      <dgm:spPr/>
      <dgm:t>
        <a:bodyPr/>
        <a:lstStyle/>
        <a:p>
          <a:r>
            <a:rPr lang="en-US"/>
            <a:t>Still goes through peer review process, though often expedited</a:t>
          </a:r>
        </a:p>
      </dgm:t>
    </dgm:pt>
    <dgm:pt modelId="{A560B251-25FE-442C-965A-FA97BBCF505F}" type="parTrans" cxnId="{83BAE9A3-5AD4-48C2-86A5-B5B8FFB3E115}">
      <dgm:prSet/>
      <dgm:spPr/>
      <dgm:t>
        <a:bodyPr/>
        <a:lstStyle/>
        <a:p>
          <a:endParaRPr lang="en-US"/>
        </a:p>
      </dgm:t>
    </dgm:pt>
    <dgm:pt modelId="{0095658F-1325-48EF-AC11-35BD572B38DA}" type="sibTrans" cxnId="{83BAE9A3-5AD4-48C2-86A5-B5B8FFB3E115}">
      <dgm:prSet/>
      <dgm:spPr/>
      <dgm:t>
        <a:bodyPr/>
        <a:lstStyle/>
        <a:p>
          <a:endParaRPr lang="en-US"/>
        </a:p>
      </dgm:t>
    </dgm:pt>
    <dgm:pt modelId="{44218632-37AA-D24F-B989-1A055F4AD84C}" type="pres">
      <dgm:prSet presAssocID="{A841EF9F-73BB-4EEE-8E47-3DE1ED88415D}" presName="vert0" presStyleCnt="0">
        <dgm:presLayoutVars>
          <dgm:dir/>
          <dgm:animOne val="branch"/>
          <dgm:animLvl val="lvl"/>
        </dgm:presLayoutVars>
      </dgm:prSet>
      <dgm:spPr/>
    </dgm:pt>
    <dgm:pt modelId="{6F425A28-1AAE-1C44-B383-7910DCE68A1D}" type="pres">
      <dgm:prSet presAssocID="{D2833D1A-F6A6-4ACC-9C4E-0CB8E9411CA7}" presName="thickLine" presStyleLbl="alignNode1" presStyleIdx="0" presStyleCnt="4"/>
      <dgm:spPr/>
    </dgm:pt>
    <dgm:pt modelId="{F2659975-CD37-1949-8C80-B3995F5C8382}" type="pres">
      <dgm:prSet presAssocID="{D2833D1A-F6A6-4ACC-9C4E-0CB8E9411CA7}" presName="horz1" presStyleCnt="0"/>
      <dgm:spPr/>
    </dgm:pt>
    <dgm:pt modelId="{2F4873F3-32F1-4642-811A-5B59EC7892B4}" type="pres">
      <dgm:prSet presAssocID="{D2833D1A-F6A6-4ACC-9C4E-0CB8E9411CA7}" presName="tx1" presStyleLbl="revTx" presStyleIdx="0" presStyleCnt="4"/>
      <dgm:spPr/>
    </dgm:pt>
    <dgm:pt modelId="{969CFA8E-1226-B943-AFFD-C6DD62EF257D}" type="pres">
      <dgm:prSet presAssocID="{D2833D1A-F6A6-4ACC-9C4E-0CB8E9411CA7}" presName="vert1" presStyleCnt="0"/>
      <dgm:spPr/>
    </dgm:pt>
    <dgm:pt modelId="{6F0C09FD-B825-744E-AFF3-337659F79434}" type="pres">
      <dgm:prSet presAssocID="{6DF2EBC6-682E-4C8C-AD71-F01320BC0E93}" presName="thickLine" presStyleLbl="alignNode1" presStyleIdx="1" presStyleCnt="4"/>
      <dgm:spPr/>
    </dgm:pt>
    <dgm:pt modelId="{4A865A9B-E92A-F748-848A-706544C3B630}" type="pres">
      <dgm:prSet presAssocID="{6DF2EBC6-682E-4C8C-AD71-F01320BC0E93}" presName="horz1" presStyleCnt="0"/>
      <dgm:spPr/>
    </dgm:pt>
    <dgm:pt modelId="{73CCAF80-9C76-324B-8F49-E7722274D7D3}" type="pres">
      <dgm:prSet presAssocID="{6DF2EBC6-682E-4C8C-AD71-F01320BC0E93}" presName="tx1" presStyleLbl="revTx" presStyleIdx="1" presStyleCnt="4"/>
      <dgm:spPr/>
    </dgm:pt>
    <dgm:pt modelId="{B27FE723-0381-BB4B-BFA7-0BCA82B9737B}" type="pres">
      <dgm:prSet presAssocID="{6DF2EBC6-682E-4C8C-AD71-F01320BC0E93}" presName="vert1" presStyleCnt="0"/>
      <dgm:spPr/>
    </dgm:pt>
    <dgm:pt modelId="{02FCED4E-5D24-064A-AB12-2BA14572EBE4}" type="pres">
      <dgm:prSet presAssocID="{535D0D9B-5D42-4FD3-A643-65308F39CF73}" presName="thickLine" presStyleLbl="alignNode1" presStyleIdx="2" presStyleCnt="4"/>
      <dgm:spPr/>
    </dgm:pt>
    <dgm:pt modelId="{685211B7-EDD2-4D4A-91FD-D5063B8F17C3}" type="pres">
      <dgm:prSet presAssocID="{535D0D9B-5D42-4FD3-A643-65308F39CF73}" presName="horz1" presStyleCnt="0"/>
      <dgm:spPr/>
    </dgm:pt>
    <dgm:pt modelId="{7423A176-09B2-C445-8580-ED15EF295E87}" type="pres">
      <dgm:prSet presAssocID="{535D0D9B-5D42-4FD3-A643-65308F39CF73}" presName="tx1" presStyleLbl="revTx" presStyleIdx="2" presStyleCnt="4"/>
      <dgm:spPr/>
    </dgm:pt>
    <dgm:pt modelId="{2E1D8A82-80D0-D94B-833D-6B3DA0F53E3B}" type="pres">
      <dgm:prSet presAssocID="{535D0D9B-5D42-4FD3-A643-65308F39CF73}" presName="vert1" presStyleCnt="0"/>
      <dgm:spPr/>
    </dgm:pt>
    <dgm:pt modelId="{3AF0C012-6A7A-9747-B8C5-9C48E0FE2A3B}" type="pres">
      <dgm:prSet presAssocID="{A87A7399-C2EA-47C7-9647-882974E81D79}" presName="thickLine" presStyleLbl="alignNode1" presStyleIdx="3" presStyleCnt="4"/>
      <dgm:spPr/>
    </dgm:pt>
    <dgm:pt modelId="{C288773B-21BE-9445-9A50-91C099673040}" type="pres">
      <dgm:prSet presAssocID="{A87A7399-C2EA-47C7-9647-882974E81D79}" presName="horz1" presStyleCnt="0"/>
      <dgm:spPr/>
    </dgm:pt>
    <dgm:pt modelId="{C7612CE7-37FC-104E-B3AD-A30C07DCEF7F}" type="pres">
      <dgm:prSet presAssocID="{A87A7399-C2EA-47C7-9647-882974E81D79}" presName="tx1" presStyleLbl="revTx" presStyleIdx="3" presStyleCnt="4"/>
      <dgm:spPr/>
    </dgm:pt>
    <dgm:pt modelId="{87A95797-8305-CC4A-B9AE-76EBA1034389}" type="pres">
      <dgm:prSet presAssocID="{A87A7399-C2EA-47C7-9647-882974E81D79}" presName="vert1" presStyleCnt="0"/>
      <dgm:spPr/>
    </dgm:pt>
  </dgm:ptLst>
  <dgm:cxnLst>
    <dgm:cxn modelId="{5C697406-16E9-B444-AEA3-D1257976F001}" type="presOf" srcId="{6DF2EBC6-682E-4C8C-AD71-F01320BC0E93}" destId="{73CCAF80-9C76-324B-8F49-E7722274D7D3}" srcOrd="0" destOrd="0" presId="urn:microsoft.com/office/officeart/2008/layout/LinedList"/>
    <dgm:cxn modelId="{CDB4F013-81E3-4C49-A7BC-4E312B920FB2}" srcId="{A841EF9F-73BB-4EEE-8E47-3DE1ED88415D}" destId="{535D0D9B-5D42-4FD3-A643-65308F39CF73}" srcOrd="2" destOrd="0" parTransId="{7A025F46-3F2A-484A-AE7A-BDBCCD07505C}" sibTransId="{8EF66C11-4C85-4094-A693-868A6CF07262}"/>
    <dgm:cxn modelId="{9A676035-E4E3-194F-89F8-36C83AC0B156}" type="presOf" srcId="{535D0D9B-5D42-4FD3-A643-65308F39CF73}" destId="{7423A176-09B2-C445-8580-ED15EF295E87}" srcOrd="0" destOrd="0" presId="urn:microsoft.com/office/officeart/2008/layout/LinedList"/>
    <dgm:cxn modelId="{EB9BA440-9165-2C42-93D7-A6E59442FD8F}" type="presOf" srcId="{A87A7399-C2EA-47C7-9647-882974E81D79}" destId="{C7612CE7-37FC-104E-B3AD-A30C07DCEF7F}" srcOrd="0" destOrd="0" presId="urn:microsoft.com/office/officeart/2008/layout/LinedList"/>
    <dgm:cxn modelId="{A4422A63-6F99-EC4B-A385-2655FAB3CFC2}" type="presOf" srcId="{A841EF9F-73BB-4EEE-8E47-3DE1ED88415D}" destId="{44218632-37AA-D24F-B989-1A055F4AD84C}" srcOrd="0" destOrd="0" presId="urn:microsoft.com/office/officeart/2008/layout/LinedList"/>
    <dgm:cxn modelId="{A6089695-0E40-4428-B15C-37B6F5B5DB6F}" srcId="{A841EF9F-73BB-4EEE-8E47-3DE1ED88415D}" destId="{D2833D1A-F6A6-4ACC-9C4E-0CB8E9411CA7}" srcOrd="0" destOrd="0" parTransId="{770DAF1C-96EC-4B12-B3F7-6EE644401C28}" sibTransId="{DD75C7A7-576F-49B7-870B-F5E5041A75B9}"/>
    <dgm:cxn modelId="{83BAE9A3-5AD4-48C2-86A5-B5B8FFB3E115}" srcId="{A841EF9F-73BB-4EEE-8E47-3DE1ED88415D}" destId="{A87A7399-C2EA-47C7-9647-882974E81D79}" srcOrd="3" destOrd="0" parTransId="{A560B251-25FE-442C-965A-FA97BBCF505F}" sibTransId="{0095658F-1325-48EF-AC11-35BD572B38DA}"/>
    <dgm:cxn modelId="{3293C4CE-F9B9-4717-811E-C91B77E936D1}" srcId="{A841EF9F-73BB-4EEE-8E47-3DE1ED88415D}" destId="{6DF2EBC6-682E-4C8C-AD71-F01320BC0E93}" srcOrd="1" destOrd="0" parTransId="{90BCF8D7-8EC5-4F2C-88A3-8314DC459166}" sibTransId="{25E92EA2-08A3-4450-8AF5-3F4ABD16236D}"/>
    <dgm:cxn modelId="{C51432D2-36E2-3343-A44A-208AE0C82E70}" type="presOf" srcId="{D2833D1A-F6A6-4ACC-9C4E-0CB8E9411CA7}" destId="{2F4873F3-32F1-4642-811A-5B59EC7892B4}" srcOrd="0" destOrd="0" presId="urn:microsoft.com/office/officeart/2008/layout/LinedList"/>
    <dgm:cxn modelId="{776D8909-1590-1C42-B7FF-059D1ADD32B4}" type="presParOf" srcId="{44218632-37AA-D24F-B989-1A055F4AD84C}" destId="{6F425A28-1AAE-1C44-B383-7910DCE68A1D}" srcOrd="0" destOrd="0" presId="urn:microsoft.com/office/officeart/2008/layout/LinedList"/>
    <dgm:cxn modelId="{9A356013-691B-0441-9AD5-8846D1572465}" type="presParOf" srcId="{44218632-37AA-D24F-B989-1A055F4AD84C}" destId="{F2659975-CD37-1949-8C80-B3995F5C8382}" srcOrd="1" destOrd="0" presId="urn:microsoft.com/office/officeart/2008/layout/LinedList"/>
    <dgm:cxn modelId="{B4785443-4BBF-2848-8E3F-0144407D5DE5}" type="presParOf" srcId="{F2659975-CD37-1949-8C80-B3995F5C8382}" destId="{2F4873F3-32F1-4642-811A-5B59EC7892B4}" srcOrd="0" destOrd="0" presId="urn:microsoft.com/office/officeart/2008/layout/LinedList"/>
    <dgm:cxn modelId="{CE3C7CE9-9711-C04F-B6F9-33EA5116F8D3}" type="presParOf" srcId="{F2659975-CD37-1949-8C80-B3995F5C8382}" destId="{969CFA8E-1226-B943-AFFD-C6DD62EF257D}" srcOrd="1" destOrd="0" presId="urn:microsoft.com/office/officeart/2008/layout/LinedList"/>
    <dgm:cxn modelId="{1F35224C-263F-5741-AB39-522BE817A9BA}" type="presParOf" srcId="{44218632-37AA-D24F-B989-1A055F4AD84C}" destId="{6F0C09FD-B825-744E-AFF3-337659F79434}" srcOrd="2" destOrd="0" presId="urn:microsoft.com/office/officeart/2008/layout/LinedList"/>
    <dgm:cxn modelId="{382CA251-558F-104A-89B0-2CCC00F05B08}" type="presParOf" srcId="{44218632-37AA-D24F-B989-1A055F4AD84C}" destId="{4A865A9B-E92A-F748-848A-706544C3B630}" srcOrd="3" destOrd="0" presId="urn:microsoft.com/office/officeart/2008/layout/LinedList"/>
    <dgm:cxn modelId="{B20A89C4-2ACB-F54B-B805-4C6BDF4F893C}" type="presParOf" srcId="{4A865A9B-E92A-F748-848A-706544C3B630}" destId="{73CCAF80-9C76-324B-8F49-E7722274D7D3}" srcOrd="0" destOrd="0" presId="urn:microsoft.com/office/officeart/2008/layout/LinedList"/>
    <dgm:cxn modelId="{2A19512F-C6B3-734D-8312-A961912FCA70}" type="presParOf" srcId="{4A865A9B-E92A-F748-848A-706544C3B630}" destId="{B27FE723-0381-BB4B-BFA7-0BCA82B9737B}" srcOrd="1" destOrd="0" presId="urn:microsoft.com/office/officeart/2008/layout/LinedList"/>
    <dgm:cxn modelId="{CD632F6E-BD58-3F4D-BB87-AB1687DC0531}" type="presParOf" srcId="{44218632-37AA-D24F-B989-1A055F4AD84C}" destId="{02FCED4E-5D24-064A-AB12-2BA14572EBE4}" srcOrd="4" destOrd="0" presId="urn:microsoft.com/office/officeart/2008/layout/LinedList"/>
    <dgm:cxn modelId="{71B08062-ABBB-6645-B0C8-F927A8AF365B}" type="presParOf" srcId="{44218632-37AA-D24F-B989-1A055F4AD84C}" destId="{685211B7-EDD2-4D4A-91FD-D5063B8F17C3}" srcOrd="5" destOrd="0" presId="urn:microsoft.com/office/officeart/2008/layout/LinedList"/>
    <dgm:cxn modelId="{C7ACF4CE-DD55-0144-B235-4612C4944C2F}" type="presParOf" srcId="{685211B7-EDD2-4D4A-91FD-D5063B8F17C3}" destId="{7423A176-09B2-C445-8580-ED15EF295E87}" srcOrd="0" destOrd="0" presId="urn:microsoft.com/office/officeart/2008/layout/LinedList"/>
    <dgm:cxn modelId="{800050B6-3573-2749-A3E2-7C0BDA90E50C}" type="presParOf" srcId="{685211B7-EDD2-4D4A-91FD-D5063B8F17C3}" destId="{2E1D8A82-80D0-D94B-833D-6B3DA0F53E3B}" srcOrd="1" destOrd="0" presId="urn:microsoft.com/office/officeart/2008/layout/LinedList"/>
    <dgm:cxn modelId="{D8AD64D6-71B1-6840-93AC-F3D8D6EE08E5}" type="presParOf" srcId="{44218632-37AA-D24F-B989-1A055F4AD84C}" destId="{3AF0C012-6A7A-9747-B8C5-9C48E0FE2A3B}" srcOrd="6" destOrd="0" presId="urn:microsoft.com/office/officeart/2008/layout/LinedList"/>
    <dgm:cxn modelId="{30ADA452-C68E-7E40-B97A-AC7B12E44274}" type="presParOf" srcId="{44218632-37AA-D24F-B989-1A055F4AD84C}" destId="{C288773B-21BE-9445-9A50-91C099673040}" srcOrd="7" destOrd="0" presId="urn:microsoft.com/office/officeart/2008/layout/LinedList"/>
    <dgm:cxn modelId="{6798992C-D2CF-3742-9D66-AECDC2827B9D}" type="presParOf" srcId="{C288773B-21BE-9445-9A50-91C099673040}" destId="{C7612CE7-37FC-104E-B3AD-A30C07DCEF7F}" srcOrd="0" destOrd="0" presId="urn:microsoft.com/office/officeart/2008/layout/LinedList"/>
    <dgm:cxn modelId="{E6AD6DDA-3940-A34F-88BC-F3805F072BF2}" type="presParOf" srcId="{C288773B-21BE-9445-9A50-91C099673040}" destId="{87A95797-8305-CC4A-B9AE-76EBA10343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5B895C-4D67-403C-B223-F2143B531A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7A4EA6-595F-477B-9351-0A16C5ED004A}">
      <dgm:prSet/>
      <dgm:spPr/>
      <dgm:t>
        <a:bodyPr/>
        <a:lstStyle/>
        <a:p>
          <a:r>
            <a:rPr lang="en-US"/>
            <a:t>For past several years we have been thinking about ways to increase diversity within the journal and to increase our content that focuses on issues of equity</a:t>
          </a:r>
        </a:p>
      </dgm:t>
    </dgm:pt>
    <dgm:pt modelId="{29E49261-3A8A-49AB-8D36-1D1E0E9DA6FF}" type="parTrans" cxnId="{92295DDB-A47D-4966-B4FD-44AD53BB56F2}">
      <dgm:prSet/>
      <dgm:spPr/>
      <dgm:t>
        <a:bodyPr/>
        <a:lstStyle/>
        <a:p>
          <a:endParaRPr lang="en-US"/>
        </a:p>
      </dgm:t>
    </dgm:pt>
    <dgm:pt modelId="{341AD6C6-6754-411E-ABC8-AABD924D9972}" type="sibTrans" cxnId="{92295DDB-A47D-4966-B4FD-44AD53BB56F2}">
      <dgm:prSet/>
      <dgm:spPr/>
      <dgm:t>
        <a:bodyPr/>
        <a:lstStyle/>
        <a:p>
          <a:endParaRPr lang="en-US"/>
        </a:p>
      </dgm:t>
    </dgm:pt>
    <dgm:pt modelId="{58EA49EE-A5C9-4492-B68A-D481514012AB}">
      <dgm:prSet/>
      <dgm:spPr/>
      <dgm:t>
        <a:bodyPr/>
        <a:lstStyle/>
        <a:p>
          <a:r>
            <a:rPr lang="en-US"/>
            <a:t>COVID and deaths of black people in this country at the hands of police have underscored the importance of this</a:t>
          </a:r>
        </a:p>
      </dgm:t>
    </dgm:pt>
    <dgm:pt modelId="{1A625F99-D274-4C8E-AA49-1E6A01109954}" type="parTrans" cxnId="{C77FAF54-A4CF-4558-B743-8DF6AF877359}">
      <dgm:prSet/>
      <dgm:spPr/>
      <dgm:t>
        <a:bodyPr/>
        <a:lstStyle/>
        <a:p>
          <a:endParaRPr lang="en-US"/>
        </a:p>
      </dgm:t>
    </dgm:pt>
    <dgm:pt modelId="{2D12317D-7640-4FB7-BA08-EF8AE7FD4EC9}" type="sibTrans" cxnId="{C77FAF54-A4CF-4558-B743-8DF6AF877359}">
      <dgm:prSet/>
      <dgm:spPr/>
      <dgm:t>
        <a:bodyPr/>
        <a:lstStyle/>
        <a:p>
          <a:endParaRPr lang="en-US"/>
        </a:p>
      </dgm:t>
    </dgm:pt>
    <dgm:pt modelId="{22E2F5D8-6CAC-4E12-9C22-95C201230978}">
      <dgm:prSet/>
      <dgm:spPr/>
      <dgm:t>
        <a:bodyPr/>
        <a:lstStyle/>
        <a:p>
          <a:r>
            <a:rPr lang="en-US"/>
            <a:t>Challenging---needs to be something that we consciously and reflectively do---too easy to allow unintentional bias to creep into decisions about who gets invited to the table---including gender bias</a:t>
          </a:r>
        </a:p>
      </dgm:t>
    </dgm:pt>
    <dgm:pt modelId="{F9160940-9F5C-4578-93BB-BC4D0A39F7EB}" type="parTrans" cxnId="{824892E9-C479-4159-91CE-D405BB741D54}">
      <dgm:prSet/>
      <dgm:spPr/>
      <dgm:t>
        <a:bodyPr/>
        <a:lstStyle/>
        <a:p>
          <a:endParaRPr lang="en-US"/>
        </a:p>
      </dgm:t>
    </dgm:pt>
    <dgm:pt modelId="{C06FE78C-EF0D-4866-AB68-A626AEACD8C3}" type="sibTrans" cxnId="{824892E9-C479-4159-91CE-D405BB741D54}">
      <dgm:prSet/>
      <dgm:spPr/>
      <dgm:t>
        <a:bodyPr/>
        <a:lstStyle/>
        <a:p>
          <a:endParaRPr lang="en-US"/>
        </a:p>
      </dgm:t>
    </dgm:pt>
    <dgm:pt modelId="{5718A71E-451A-41E7-9A15-160605CFC725}">
      <dgm:prSet/>
      <dgm:spPr/>
      <dgm:t>
        <a:bodyPr/>
        <a:lstStyle/>
        <a:p>
          <a:r>
            <a:rPr lang="en-US"/>
            <a:t>Confession---a few years ago, starting looking at who was on our board and counting---we needed to do better---and we have---changing its make-up to improve diversity</a:t>
          </a:r>
        </a:p>
      </dgm:t>
    </dgm:pt>
    <dgm:pt modelId="{5165282D-0E2C-426A-A33B-B73E8EE9FC7F}" type="parTrans" cxnId="{050848CC-3D0E-4B80-A479-0F59288D23D0}">
      <dgm:prSet/>
      <dgm:spPr/>
      <dgm:t>
        <a:bodyPr/>
        <a:lstStyle/>
        <a:p>
          <a:endParaRPr lang="en-US"/>
        </a:p>
      </dgm:t>
    </dgm:pt>
    <dgm:pt modelId="{DDFFBAFB-1D21-47DA-9B52-EE47ADC3BEA4}" type="sibTrans" cxnId="{050848CC-3D0E-4B80-A479-0F59288D23D0}">
      <dgm:prSet/>
      <dgm:spPr/>
      <dgm:t>
        <a:bodyPr/>
        <a:lstStyle/>
        <a:p>
          <a:endParaRPr lang="en-US"/>
        </a:p>
      </dgm:t>
    </dgm:pt>
    <dgm:pt modelId="{A477C4E9-3316-495C-8CF3-D161632BEABE}">
      <dgm:prSet/>
      <dgm:spPr/>
      <dgm:t>
        <a:bodyPr/>
        <a:lstStyle/>
        <a:p>
          <a:r>
            <a:rPr lang="en-US"/>
            <a:t>We have been making changes to our Editorial Board to increase diversity</a:t>
          </a:r>
        </a:p>
      </dgm:t>
    </dgm:pt>
    <dgm:pt modelId="{B95BF4A3-F572-4C1F-9FA2-41054B5F5E32}" type="parTrans" cxnId="{E2CB99CB-6D4E-40C4-B6E1-8466AF2FA9A3}">
      <dgm:prSet/>
      <dgm:spPr/>
      <dgm:t>
        <a:bodyPr/>
        <a:lstStyle/>
        <a:p>
          <a:endParaRPr lang="en-US"/>
        </a:p>
      </dgm:t>
    </dgm:pt>
    <dgm:pt modelId="{3A10200C-EFE5-4F22-9A0D-12D39969E248}" type="sibTrans" cxnId="{E2CB99CB-6D4E-40C4-B6E1-8466AF2FA9A3}">
      <dgm:prSet/>
      <dgm:spPr/>
      <dgm:t>
        <a:bodyPr/>
        <a:lstStyle/>
        <a:p>
          <a:endParaRPr lang="en-US"/>
        </a:p>
      </dgm:t>
    </dgm:pt>
    <dgm:pt modelId="{82C58AE3-8DB1-3C43-B901-D4C8C76CF6BB}" type="pres">
      <dgm:prSet presAssocID="{A15B895C-4D67-403C-B223-F2143B531A8C}" presName="vert0" presStyleCnt="0">
        <dgm:presLayoutVars>
          <dgm:dir/>
          <dgm:animOne val="branch"/>
          <dgm:animLvl val="lvl"/>
        </dgm:presLayoutVars>
      </dgm:prSet>
      <dgm:spPr/>
    </dgm:pt>
    <dgm:pt modelId="{C26370D8-F683-E943-ACA3-BD1C24DED96D}" type="pres">
      <dgm:prSet presAssocID="{B67A4EA6-595F-477B-9351-0A16C5ED004A}" presName="thickLine" presStyleLbl="alignNode1" presStyleIdx="0" presStyleCnt="5"/>
      <dgm:spPr/>
    </dgm:pt>
    <dgm:pt modelId="{7C1D8B1E-85A1-154E-B29B-9EF4D9F0BBE2}" type="pres">
      <dgm:prSet presAssocID="{B67A4EA6-595F-477B-9351-0A16C5ED004A}" presName="horz1" presStyleCnt="0"/>
      <dgm:spPr/>
    </dgm:pt>
    <dgm:pt modelId="{7102D7C3-042A-4049-A0FE-5313DD8C27E8}" type="pres">
      <dgm:prSet presAssocID="{B67A4EA6-595F-477B-9351-0A16C5ED004A}" presName="tx1" presStyleLbl="revTx" presStyleIdx="0" presStyleCnt="5"/>
      <dgm:spPr/>
    </dgm:pt>
    <dgm:pt modelId="{9F7D91D1-A551-7749-84B6-068DE8E9B924}" type="pres">
      <dgm:prSet presAssocID="{B67A4EA6-595F-477B-9351-0A16C5ED004A}" presName="vert1" presStyleCnt="0"/>
      <dgm:spPr/>
    </dgm:pt>
    <dgm:pt modelId="{55A4EA33-13D5-944C-804A-4A170B259212}" type="pres">
      <dgm:prSet presAssocID="{58EA49EE-A5C9-4492-B68A-D481514012AB}" presName="thickLine" presStyleLbl="alignNode1" presStyleIdx="1" presStyleCnt="5"/>
      <dgm:spPr/>
    </dgm:pt>
    <dgm:pt modelId="{27FBEEC1-FC6B-D249-A998-2FDB212BB0D4}" type="pres">
      <dgm:prSet presAssocID="{58EA49EE-A5C9-4492-B68A-D481514012AB}" presName="horz1" presStyleCnt="0"/>
      <dgm:spPr/>
    </dgm:pt>
    <dgm:pt modelId="{1346D78C-3F88-D94B-8AB4-107D4EDB7EFA}" type="pres">
      <dgm:prSet presAssocID="{58EA49EE-A5C9-4492-B68A-D481514012AB}" presName="tx1" presStyleLbl="revTx" presStyleIdx="1" presStyleCnt="5"/>
      <dgm:spPr/>
    </dgm:pt>
    <dgm:pt modelId="{546E5682-8AD6-7D4F-9614-E60454375F3C}" type="pres">
      <dgm:prSet presAssocID="{58EA49EE-A5C9-4492-B68A-D481514012AB}" presName="vert1" presStyleCnt="0"/>
      <dgm:spPr/>
    </dgm:pt>
    <dgm:pt modelId="{B6603A98-0DA1-7040-94C3-5D0CAFF26587}" type="pres">
      <dgm:prSet presAssocID="{22E2F5D8-6CAC-4E12-9C22-95C201230978}" presName="thickLine" presStyleLbl="alignNode1" presStyleIdx="2" presStyleCnt="5"/>
      <dgm:spPr/>
    </dgm:pt>
    <dgm:pt modelId="{5B7EEEE4-7CF1-B84D-9358-F6074C735C45}" type="pres">
      <dgm:prSet presAssocID="{22E2F5D8-6CAC-4E12-9C22-95C201230978}" presName="horz1" presStyleCnt="0"/>
      <dgm:spPr/>
    </dgm:pt>
    <dgm:pt modelId="{B0FB1FE4-3A51-0844-9ED3-FBF2CAE581B8}" type="pres">
      <dgm:prSet presAssocID="{22E2F5D8-6CAC-4E12-9C22-95C201230978}" presName="tx1" presStyleLbl="revTx" presStyleIdx="2" presStyleCnt="5"/>
      <dgm:spPr/>
    </dgm:pt>
    <dgm:pt modelId="{4F8F1C93-3EB0-0346-B6C8-280DC64D312F}" type="pres">
      <dgm:prSet presAssocID="{22E2F5D8-6CAC-4E12-9C22-95C201230978}" presName="vert1" presStyleCnt="0"/>
      <dgm:spPr/>
    </dgm:pt>
    <dgm:pt modelId="{243427B8-10EB-6F45-A27E-E28AE814C638}" type="pres">
      <dgm:prSet presAssocID="{5718A71E-451A-41E7-9A15-160605CFC725}" presName="thickLine" presStyleLbl="alignNode1" presStyleIdx="3" presStyleCnt="5"/>
      <dgm:spPr/>
    </dgm:pt>
    <dgm:pt modelId="{0E20DB59-4D04-BE44-B175-93212994FD28}" type="pres">
      <dgm:prSet presAssocID="{5718A71E-451A-41E7-9A15-160605CFC725}" presName="horz1" presStyleCnt="0"/>
      <dgm:spPr/>
    </dgm:pt>
    <dgm:pt modelId="{B34A6384-4E6C-8945-92D5-0B93B25A388A}" type="pres">
      <dgm:prSet presAssocID="{5718A71E-451A-41E7-9A15-160605CFC725}" presName="tx1" presStyleLbl="revTx" presStyleIdx="3" presStyleCnt="5"/>
      <dgm:spPr/>
    </dgm:pt>
    <dgm:pt modelId="{563149CA-3B53-9647-AC5A-53A3EDEB5690}" type="pres">
      <dgm:prSet presAssocID="{5718A71E-451A-41E7-9A15-160605CFC725}" presName="vert1" presStyleCnt="0"/>
      <dgm:spPr/>
    </dgm:pt>
    <dgm:pt modelId="{6561945D-BBD3-2E40-A7C0-1B47C9F4ECB0}" type="pres">
      <dgm:prSet presAssocID="{A477C4E9-3316-495C-8CF3-D161632BEABE}" presName="thickLine" presStyleLbl="alignNode1" presStyleIdx="4" presStyleCnt="5"/>
      <dgm:spPr/>
    </dgm:pt>
    <dgm:pt modelId="{23D8BCAD-5A53-8C4A-93CE-2AA6EA09432A}" type="pres">
      <dgm:prSet presAssocID="{A477C4E9-3316-495C-8CF3-D161632BEABE}" presName="horz1" presStyleCnt="0"/>
      <dgm:spPr/>
    </dgm:pt>
    <dgm:pt modelId="{1F59B6AD-076F-0141-BFA0-2A2231BEE463}" type="pres">
      <dgm:prSet presAssocID="{A477C4E9-3316-495C-8CF3-D161632BEABE}" presName="tx1" presStyleLbl="revTx" presStyleIdx="4" presStyleCnt="5"/>
      <dgm:spPr/>
    </dgm:pt>
    <dgm:pt modelId="{A46928DF-00A4-404C-9E41-1D3ED710AEFA}" type="pres">
      <dgm:prSet presAssocID="{A477C4E9-3316-495C-8CF3-D161632BEABE}" presName="vert1" presStyleCnt="0"/>
      <dgm:spPr/>
    </dgm:pt>
  </dgm:ptLst>
  <dgm:cxnLst>
    <dgm:cxn modelId="{F828823A-BD5B-3041-A4AB-80C2BA3DCD6A}" type="presOf" srcId="{5718A71E-451A-41E7-9A15-160605CFC725}" destId="{B34A6384-4E6C-8945-92D5-0B93B25A388A}" srcOrd="0" destOrd="0" presId="urn:microsoft.com/office/officeart/2008/layout/LinedList"/>
    <dgm:cxn modelId="{A4340D46-4347-4641-A6AA-DE3B5633EA15}" type="presOf" srcId="{58EA49EE-A5C9-4492-B68A-D481514012AB}" destId="{1346D78C-3F88-D94B-8AB4-107D4EDB7EFA}" srcOrd="0" destOrd="0" presId="urn:microsoft.com/office/officeart/2008/layout/LinedList"/>
    <dgm:cxn modelId="{C77FAF54-A4CF-4558-B743-8DF6AF877359}" srcId="{A15B895C-4D67-403C-B223-F2143B531A8C}" destId="{58EA49EE-A5C9-4492-B68A-D481514012AB}" srcOrd="1" destOrd="0" parTransId="{1A625F99-D274-4C8E-AA49-1E6A01109954}" sibTransId="{2D12317D-7640-4FB7-BA08-EF8AE7FD4EC9}"/>
    <dgm:cxn modelId="{273F1B5F-444D-9C43-AEB6-833446D8D6C6}" type="presOf" srcId="{A15B895C-4D67-403C-B223-F2143B531A8C}" destId="{82C58AE3-8DB1-3C43-B901-D4C8C76CF6BB}" srcOrd="0" destOrd="0" presId="urn:microsoft.com/office/officeart/2008/layout/LinedList"/>
    <dgm:cxn modelId="{E9C59283-6712-0C43-ABB4-EFF1B684F61D}" type="presOf" srcId="{22E2F5D8-6CAC-4E12-9C22-95C201230978}" destId="{B0FB1FE4-3A51-0844-9ED3-FBF2CAE581B8}" srcOrd="0" destOrd="0" presId="urn:microsoft.com/office/officeart/2008/layout/LinedList"/>
    <dgm:cxn modelId="{5C3A23A8-9A4F-6D42-B37B-9667294D416E}" type="presOf" srcId="{A477C4E9-3316-495C-8CF3-D161632BEABE}" destId="{1F59B6AD-076F-0141-BFA0-2A2231BEE463}" srcOrd="0" destOrd="0" presId="urn:microsoft.com/office/officeart/2008/layout/LinedList"/>
    <dgm:cxn modelId="{A35745CB-A77F-4A4B-A5A5-806122684F95}" type="presOf" srcId="{B67A4EA6-595F-477B-9351-0A16C5ED004A}" destId="{7102D7C3-042A-4049-A0FE-5313DD8C27E8}" srcOrd="0" destOrd="0" presId="urn:microsoft.com/office/officeart/2008/layout/LinedList"/>
    <dgm:cxn modelId="{E2CB99CB-6D4E-40C4-B6E1-8466AF2FA9A3}" srcId="{A15B895C-4D67-403C-B223-F2143B531A8C}" destId="{A477C4E9-3316-495C-8CF3-D161632BEABE}" srcOrd="4" destOrd="0" parTransId="{B95BF4A3-F572-4C1F-9FA2-41054B5F5E32}" sibTransId="{3A10200C-EFE5-4F22-9A0D-12D39969E248}"/>
    <dgm:cxn modelId="{050848CC-3D0E-4B80-A479-0F59288D23D0}" srcId="{A15B895C-4D67-403C-B223-F2143B531A8C}" destId="{5718A71E-451A-41E7-9A15-160605CFC725}" srcOrd="3" destOrd="0" parTransId="{5165282D-0E2C-426A-A33B-B73E8EE9FC7F}" sibTransId="{DDFFBAFB-1D21-47DA-9B52-EE47ADC3BEA4}"/>
    <dgm:cxn modelId="{92295DDB-A47D-4966-B4FD-44AD53BB56F2}" srcId="{A15B895C-4D67-403C-B223-F2143B531A8C}" destId="{B67A4EA6-595F-477B-9351-0A16C5ED004A}" srcOrd="0" destOrd="0" parTransId="{29E49261-3A8A-49AB-8D36-1D1E0E9DA6FF}" sibTransId="{341AD6C6-6754-411E-ABC8-AABD924D9972}"/>
    <dgm:cxn modelId="{824892E9-C479-4159-91CE-D405BB741D54}" srcId="{A15B895C-4D67-403C-B223-F2143B531A8C}" destId="{22E2F5D8-6CAC-4E12-9C22-95C201230978}" srcOrd="2" destOrd="0" parTransId="{F9160940-9F5C-4578-93BB-BC4D0A39F7EB}" sibTransId="{C06FE78C-EF0D-4866-AB68-A626AEACD8C3}"/>
    <dgm:cxn modelId="{2C586C27-D732-964E-B8AA-727C7ED09558}" type="presParOf" srcId="{82C58AE3-8DB1-3C43-B901-D4C8C76CF6BB}" destId="{C26370D8-F683-E943-ACA3-BD1C24DED96D}" srcOrd="0" destOrd="0" presId="urn:microsoft.com/office/officeart/2008/layout/LinedList"/>
    <dgm:cxn modelId="{A6A814FD-876F-EE49-A7D1-C9D7BAE2D31A}" type="presParOf" srcId="{82C58AE3-8DB1-3C43-B901-D4C8C76CF6BB}" destId="{7C1D8B1E-85A1-154E-B29B-9EF4D9F0BBE2}" srcOrd="1" destOrd="0" presId="urn:microsoft.com/office/officeart/2008/layout/LinedList"/>
    <dgm:cxn modelId="{3F71F9ED-29AE-BC4D-ADEE-5BC8C64F6DC4}" type="presParOf" srcId="{7C1D8B1E-85A1-154E-B29B-9EF4D9F0BBE2}" destId="{7102D7C3-042A-4049-A0FE-5313DD8C27E8}" srcOrd="0" destOrd="0" presId="urn:microsoft.com/office/officeart/2008/layout/LinedList"/>
    <dgm:cxn modelId="{202B5A6B-6056-2C44-9F6B-454C61DAA546}" type="presParOf" srcId="{7C1D8B1E-85A1-154E-B29B-9EF4D9F0BBE2}" destId="{9F7D91D1-A551-7749-84B6-068DE8E9B924}" srcOrd="1" destOrd="0" presId="urn:microsoft.com/office/officeart/2008/layout/LinedList"/>
    <dgm:cxn modelId="{5F1D77E8-D3B2-B947-8B96-17ADF56EB5AE}" type="presParOf" srcId="{82C58AE3-8DB1-3C43-B901-D4C8C76CF6BB}" destId="{55A4EA33-13D5-944C-804A-4A170B259212}" srcOrd="2" destOrd="0" presId="urn:microsoft.com/office/officeart/2008/layout/LinedList"/>
    <dgm:cxn modelId="{95F5D0D0-5A41-3B4A-BE3E-997242A3DA80}" type="presParOf" srcId="{82C58AE3-8DB1-3C43-B901-D4C8C76CF6BB}" destId="{27FBEEC1-FC6B-D249-A998-2FDB212BB0D4}" srcOrd="3" destOrd="0" presId="urn:microsoft.com/office/officeart/2008/layout/LinedList"/>
    <dgm:cxn modelId="{CC3CE130-63D9-0C4A-B535-38651A77B937}" type="presParOf" srcId="{27FBEEC1-FC6B-D249-A998-2FDB212BB0D4}" destId="{1346D78C-3F88-D94B-8AB4-107D4EDB7EFA}" srcOrd="0" destOrd="0" presId="urn:microsoft.com/office/officeart/2008/layout/LinedList"/>
    <dgm:cxn modelId="{529AB0CC-EBDA-834E-ACB3-546444856A74}" type="presParOf" srcId="{27FBEEC1-FC6B-D249-A998-2FDB212BB0D4}" destId="{546E5682-8AD6-7D4F-9614-E60454375F3C}" srcOrd="1" destOrd="0" presId="urn:microsoft.com/office/officeart/2008/layout/LinedList"/>
    <dgm:cxn modelId="{990306C2-CA8F-904D-BFFE-22AA44AA64B8}" type="presParOf" srcId="{82C58AE3-8DB1-3C43-B901-D4C8C76CF6BB}" destId="{B6603A98-0DA1-7040-94C3-5D0CAFF26587}" srcOrd="4" destOrd="0" presId="urn:microsoft.com/office/officeart/2008/layout/LinedList"/>
    <dgm:cxn modelId="{31D10861-8563-6740-A247-ACAA088B586D}" type="presParOf" srcId="{82C58AE3-8DB1-3C43-B901-D4C8C76CF6BB}" destId="{5B7EEEE4-7CF1-B84D-9358-F6074C735C45}" srcOrd="5" destOrd="0" presId="urn:microsoft.com/office/officeart/2008/layout/LinedList"/>
    <dgm:cxn modelId="{B629432E-E945-1243-BD48-F4FD7BFC6AE9}" type="presParOf" srcId="{5B7EEEE4-7CF1-B84D-9358-F6074C735C45}" destId="{B0FB1FE4-3A51-0844-9ED3-FBF2CAE581B8}" srcOrd="0" destOrd="0" presId="urn:microsoft.com/office/officeart/2008/layout/LinedList"/>
    <dgm:cxn modelId="{CFAE899C-EBBC-B34D-9F38-E1AAD38C06BA}" type="presParOf" srcId="{5B7EEEE4-7CF1-B84D-9358-F6074C735C45}" destId="{4F8F1C93-3EB0-0346-B6C8-280DC64D312F}" srcOrd="1" destOrd="0" presId="urn:microsoft.com/office/officeart/2008/layout/LinedList"/>
    <dgm:cxn modelId="{18A10ED7-99FD-9947-8661-1002D62F29BE}" type="presParOf" srcId="{82C58AE3-8DB1-3C43-B901-D4C8C76CF6BB}" destId="{243427B8-10EB-6F45-A27E-E28AE814C638}" srcOrd="6" destOrd="0" presId="urn:microsoft.com/office/officeart/2008/layout/LinedList"/>
    <dgm:cxn modelId="{360623CF-3BCC-A54B-A400-917178C39BF9}" type="presParOf" srcId="{82C58AE3-8DB1-3C43-B901-D4C8C76CF6BB}" destId="{0E20DB59-4D04-BE44-B175-93212994FD28}" srcOrd="7" destOrd="0" presId="urn:microsoft.com/office/officeart/2008/layout/LinedList"/>
    <dgm:cxn modelId="{59FC71E7-DA6C-0641-B270-3DF1F8807EB7}" type="presParOf" srcId="{0E20DB59-4D04-BE44-B175-93212994FD28}" destId="{B34A6384-4E6C-8945-92D5-0B93B25A388A}" srcOrd="0" destOrd="0" presId="urn:microsoft.com/office/officeart/2008/layout/LinedList"/>
    <dgm:cxn modelId="{ECE5CC83-9734-B340-983D-4054EB6F7B19}" type="presParOf" srcId="{0E20DB59-4D04-BE44-B175-93212994FD28}" destId="{563149CA-3B53-9647-AC5A-53A3EDEB5690}" srcOrd="1" destOrd="0" presId="urn:microsoft.com/office/officeart/2008/layout/LinedList"/>
    <dgm:cxn modelId="{A11CAE79-E903-BA4E-B0B7-9D2B9581FC06}" type="presParOf" srcId="{82C58AE3-8DB1-3C43-B901-D4C8C76CF6BB}" destId="{6561945D-BBD3-2E40-A7C0-1B47C9F4ECB0}" srcOrd="8" destOrd="0" presId="urn:microsoft.com/office/officeart/2008/layout/LinedList"/>
    <dgm:cxn modelId="{32E33D0B-F10B-A64D-8D9D-391077CCE34E}" type="presParOf" srcId="{82C58AE3-8DB1-3C43-B901-D4C8C76CF6BB}" destId="{23D8BCAD-5A53-8C4A-93CE-2AA6EA09432A}" srcOrd="9" destOrd="0" presId="urn:microsoft.com/office/officeart/2008/layout/LinedList"/>
    <dgm:cxn modelId="{A5CC80E5-316C-4444-A7A4-547F42A2C6DC}" type="presParOf" srcId="{23D8BCAD-5A53-8C4A-93CE-2AA6EA09432A}" destId="{1F59B6AD-076F-0141-BFA0-2A2231BEE463}" srcOrd="0" destOrd="0" presId="urn:microsoft.com/office/officeart/2008/layout/LinedList"/>
    <dgm:cxn modelId="{2F5A98A9-5E61-1D40-ADD2-4E253476F2FB}" type="presParOf" srcId="{23D8BCAD-5A53-8C4A-93CE-2AA6EA09432A}" destId="{A46928DF-00A4-404C-9E41-1D3ED710AE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2BF412-FF9E-465F-AA28-0723E297362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6CB3F76-9CA9-48D4-8ED0-7F7ABE9B6C0E}">
      <dgm:prSet/>
      <dgm:spPr/>
      <dgm:t>
        <a:bodyPr/>
        <a:lstStyle/>
        <a:p>
          <a:r>
            <a:rPr lang="en-US"/>
            <a:t>Open Access </a:t>
          </a:r>
        </a:p>
      </dgm:t>
    </dgm:pt>
    <dgm:pt modelId="{F5471E86-F6A8-4E67-9EAF-E427E9834A25}" type="parTrans" cxnId="{3791E4BA-8AAB-4894-A0B6-547098D38BB9}">
      <dgm:prSet/>
      <dgm:spPr/>
      <dgm:t>
        <a:bodyPr/>
        <a:lstStyle/>
        <a:p>
          <a:endParaRPr lang="en-US"/>
        </a:p>
      </dgm:t>
    </dgm:pt>
    <dgm:pt modelId="{221D1548-E735-4F18-9A8D-12CBEB6FB87F}" type="sibTrans" cxnId="{3791E4BA-8AAB-4894-A0B6-547098D38BB9}">
      <dgm:prSet/>
      <dgm:spPr/>
      <dgm:t>
        <a:bodyPr/>
        <a:lstStyle/>
        <a:p>
          <a:endParaRPr lang="en-US"/>
        </a:p>
      </dgm:t>
    </dgm:pt>
    <dgm:pt modelId="{6E557D28-A056-4BED-B2A5-D909B2249752}">
      <dgm:prSet/>
      <dgm:spPr/>
      <dgm:t>
        <a:bodyPr/>
        <a:lstStyle/>
        <a:p>
          <a:r>
            <a:rPr lang="en-US"/>
            <a:t>Transparency</a:t>
          </a:r>
        </a:p>
      </dgm:t>
    </dgm:pt>
    <dgm:pt modelId="{735D3818-17C5-4D31-AC63-2F23F08D30D2}" type="parTrans" cxnId="{13A1FDD3-0ED4-43A7-B9B8-1DD851819700}">
      <dgm:prSet/>
      <dgm:spPr/>
      <dgm:t>
        <a:bodyPr/>
        <a:lstStyle/>
        <a:p>
          <a:endParaRPr lang="en-US"/>
        </a:p>
      </dgm:t>
    </dgm:pt>
    <dgm:pt modelId="{11B1BAB4-9020-4BF6-B5FE-4A2DD04E9679}" type="sibTrans" cxnId="{13A1FDD3-0ED4-43A7-B9B8-1DD851819700}">
      <dgm:prSet/>
      <dgm:spPr/>
      <dgm:t>
        <a:bodyPr/>
        <a:lstStyle/>
        <a:p>
          <a:endParaRPr lang="en-US"/>
        </a:p>
      </dgm:t>
    </dgm:pt>
    <dgm:pt modelId="{F1F57C0E-FEB4-4DEB-A81A-CD7817A4858C}">
      <dgm:prSet/>
      <dgm:spPr/>
      <dgm:t>
        <a:bodyPr/>
        <a:lstStyle/>
        <a:p>
          <a:r>
            <a:rPr lang="en-US"/>
            <a:t>Features of archival publication model + peer review</a:t>
          </a:r>
        </a:p>
      </dgm:t>
    </dgm:pt>
    <dgm:pt modelId="{08F59D58-9A1A-4B49-BB55-74948723193C}" type="parTrans" cxnId="{AD5F55ED-8FF1-460D-9F7F-8841C1E74CBA}">
      <dgm:prSet/>
      <dgm:spPr/>
      <dgm:t>
        <a:bodyPr/>
        <a:lstStyle/>
        <a:p>
          <a:endParaRPr lang="en-US"/>
        </a:p>
      </dgm:t>
    </dgm:pt>
    <dgm:pt modelId="{C3DA943E-E206-4713-A884-2FFBB55F1C82}" type="sibTrans" cxnId="{AD5F55ED-8FF1-460D-9F7F-8841C1E74CBA}">
      <dgm:prSet/>
      <dgm:spPr/>
      <dgm:t>
        <a:bodyPr/>
        <a:lstStyle/>
        <a:p>
          <a:endParaRPr lang="en-US"/>
        </a:p>
      </dgm:t>
    </dgm:pt>
    <dgm:pt modelId="{96463353-76EA-ED48-8FF1-2E36A2E12271}" type="pres">
      <dgm:prSet presAssocID="{A62BF412-FF9E-465F-AA28-0723E297362A}" presName="vert0" presStyleCnt="0">
        <dgm:presLayoutVars>
          <dgm:dir/>
          <dgm:animOne val="branch"/>
          <dgm:animLvl val="lvl"/>
        </dgm:presLayoutVars>
      </dgm:prSet>
      <dgm:spPr/>
    </dgm:pt>
    <dgm:pt modelId="{00CB9F2C-8A70-264B-8ED1-691C35C374D9}" type="pres">
      <dgm:prSet presAssocID="{86CB3F76-9CA9-48D4-8ED0-7F7ABE9B6C0E}" presName="thickLine" presStyleLbl="alignNode1" presStyleIdx="0" presStyleCnt="3"/>
      <dgm:spPr/>
    </dgm:pt>
    <dgm:pt modelId="{89CCE974-1D6F-B74B-BD63-DB6042AE2B9C}" type="pres">
      <dgm:prSet presAssocID="{86CB3F76-9CA9-48D4-8ED0-7F7ABE9B6C0E}" presName="horz1" presStyleCnt="0"/>
      <dgm:spPr/>
    </dgm:pt>
    <dgm:pt modelId="{3B070A8D-62E9-DD4E-BC67-AD3CB4F0004D}" type="pres">
      <dgm:prSet presAssocID="{86CB3F76-9CA9-48D4-8ED0-7F7ABE9B6C0E}" presName="tx1" presStyleLbl="revTx" presStyleIdx="0" presStyleCnt="3"/>
      <dgm:spPr/>
    </dgm:pt>
    <dgm:pt modelId="{F093750D-42C2-D24E-886E-2E5A1BF1D3A1}" type="pres">
      <dgm:prSet presAssocID="{86CB3F76-9CA9-48D4-8ED0-7F7ABE9B6C0E}" presName="vert1" presStyleCnt="0"/>
      <dgm:spPr/>
    </dgm:pt>
    <dgm:pt modelId="{0C2B2751-6868-6546-8EC9-D8869BBA15F1}" type="pres">
      <dgm:prSet presAssocID="{6E557D28-A056-4BED-B2A5-D909B2249752}" presName="thickLine" presStyleLbl="alignNode1" presStyleIdx="1" presStyleCnt="3"/>
      <dgm:spPr/>
    </dgm:pt>
    <dgm:pt modelId="{CC9985F5-F52A-2E4C-B244-00AEA3AEF652}" type="pres">
      <dgm:prSet presAssocID="{6E557D28-A056-4BED-B2A5-D909B2249752}" presName="horz1" presStyleCnt="0"/>
      <dgm:spPr/>
    </dgm:pt>
    <dgm:pt modelId="{54EFDA6A-1B7F-304B-9B6C-59E7A9A229FF}" type="pres">
      <dgm:prSet presAssocID="{6E557D28-A056-4BED-B2A5-D909B2249752}" presName="tx1" presStyleLbl="revTx" presStyleIdx="1" presStyleCnt="3"/>
      <dgm:spPr/>
    </dgm:pt>
    <dgm:pt modelId="{90A8E2C0-D3C1-C640-B00D-597E19AB0701}" type="pres">
      <dgm:prSet presAssocID="{6E557D28-A056-4BED-B2A5-D909B2249752}" presName="vert1" presStyleCnt="0"/>
      <dgm:spPr/>
    </dgm:pt>
    <dgm:pt modelId="{B47960BC-96AB-9C4A-BE38-C289C221A3B3}" type="pres">
      <dgm:prSet presAssocID="{F1F57C0E-FEB4-4DEB-A81A-CD7817A4858C}" presName="thickLine" presStyleLbl="alignNode1" presStyleIdx="2" presStyleCnt="3"/>
      <dgm:spPr/>
    </dgm:pt>
    <dgm:pt modelId="{08F26497-7E93-EC44-85A3-39057E38C0EE}" type="pres">
      <dgm:prSet presAssocID="{F1F57C0E-FEB4-4DEB-A81A-CD7817A4858C}" presName="horz1" presStyleCnt="0"/>
      <dgm:spPr/>
    </dgm:pt>
    <dgm:pt modelId="{4CBB3A6C-65A3-A046-B689-6483F7D8102B}" type="pres">
      <dgm:prSet presAssocID="{F1F57C0E-FEB4-4DEB-A81A-CD7817A4858C}" presName="tx1" presStyleLbl="revTx" presStyleIdx="2" presStyleCnt="3"/>
      <dgm:spPr/>
    </dgm:pt>
    <dgm:pt modelId="{F2054F5D-1C52-4248-BDE2-C3F7C29A5938}" type="pres">
      <dgm:prSet presAssocID="{F1F57C0E-FEB4-4DEB-A81A-CD7817A4858C}" presName="vert1" presStyleCnt="0"/>
      <dgm:spPr/>
    </dgm:pt>
  </dgm:ptLst>
  <dgm:cxnLst>
    <dgm:cxn modelId="{BC336847-4987-CD4C-A81F-F7DEF3A3CE24}" type="presOf" srcId="{86CB3F76-9CA9-48D4-8ED0-7F7ABE9B6C0E}" destId="{3B070A8D-62E9-DD4E-BC67-AD3CB4F0004D}" srcOrd="0" destOrd="0" presId="urn:microsoft.com/office/officeart/2008/layout/LinedList"/>
    <dgm:cxn modelId="{E15BB29C-0DEF-684F-B2CD-42FA0FEC3D20}" type="presOf" srcId="{F1F57C0E-FEB4-4DEB-A81A-CD7817A4858C}" destId="{4CBB3A6C-65A3-A046-B689-6483F7D8102B}" srcOrd="0" destOrd="0" presId="urn:microsoft.com/office/officeart/2008/layout/LinedList"/>
    <dgm:cxn modelId="{1BC0D4A3-4D22-0640-AA6B-5CCD2A23E659}" type="presOf" srcId="{A62BF412-FF9E-465F-AA28-0723E297362A}" destId="{96463353-76EA-ED48-8FF1-2E36A2E12271}" srcOrd="0" destOrd="0" presId="urn:microsoft.com/office/officeart/2008/layout/LinedList"/>
    <dgm:cxn modelId="{3791E4BA-8AAB-4894-A0B6-547098D38BB9}" srcId="{A62BF412-FF9E-465F-AA28-0723E297362A}" destId="{86CB3F76-9CA9-48D4-8ED0-7F7ABE9B6C0E}" srcOrd="0" destOrd="0" parTransId="{F5471E86-F6A8-4E67-9EAF-E427E9834A25}" sibTransId="{221D1548-E735-4F18-9A8D-12CBEB6FB87F}"/>
    <dgm:cxn modelId="{13A1FDD3-0ED4-43A7-B9B8-1DD851819700}" srcId="{A62BF412-FF9E-465F-AA28-0723E297362A}" destId="{6E557D28-A056-4BED-B2A5-D909B2249752}" srcOrd="1" destOrd="0" parTransId="{735D3818-17C5-4D31-AC63-2F23F08D30D2}" sibTransId="{11B1BAB4-9020-4BF6-B5FE-4A2DD04E9679}"/>
    <dgm:cxn modelId="{7ABA77E9-0652-874C-B550-57D9590CA889}" type="presOf" srcId="{6E557D28-A056-4BED-B2A5-D909B2249752}" destId="{54EFDA6A-1B7F-304B-9B6C-59E7A9A229FF}" srcOrd="0" destOrd="0" presId="urn:microsoft.com/office/officeart/2008/layout/LinedList"/>
    <dgm:cxn modelId="{AD5F55ED-8FF1-460D-9F7F-8841C1E74CBA}" srcId="{A62BF412-FF9E-465F-AA28-0723E297362A}" destId="{F1F57C0E-FEB4-4DEB-A81A-CD7817A4858C}" srcOrd="2" destOrd="0" parTransId="{08F59D58-9A1A-4B49-BB55-74948723193C}" sibTransId="{C3DA943E-E206-4713-A884-2FFBB55F1C82}"/>
    <dgm:cxn modelId="{FFAB9AE9-E192-8F41-9258-FCF5EC26D3DF}" type="presParOf" srcId="{96463353-76EA-ED48-8FF1-2E36A2E12271}" destId="{00CB9F2C-8A70-264B-8ED1-691C35C374D9}" srcOrd="0" destOrd="0" presId="urn:microsoft.com/office/officeart/2008/layout/LinedList"/>
    <dgm:cxn modelId="{F95E3652-8BB5-734F-A074-EA80013AB3B1}" type="presParOf" srcId="{96463353-76EA-ED48-8FF1-2E36A2E12271}" destId="{89CCE974-1D6F-B74B-BD63-DB6042AE2B9C}" srcOrd="1" destOrd="0" presId="urn:microsoft.com/office/officeart/2008/layout/LinedList"/>
    <dgm:cxn modelId="{5125AC28-06A8-A041-8BAE-98A34CCF7074}" type="presParOf" srcId="{89CCE974-1D6F-B74B-BD63-DB6042AE2B9C}" destId="{3B070A8D-62E9-DD4E-BC67-AD3CB4F0004D}" srcOrd="0" destOrd="0" presId="urn:microsoft.com/office/officeart/2008/layout/LinedList"/>
    <dgm:cxn modelId="{B96441AD-EFAF-474E-B65C-FB0E1BF29B0A}" type="presParOf" srcId="{89CCE974-1D6F-B74B-BD63-DB6042AE2B9C}" destId="{F093750D-42C2-D24E-886E-2E5A1BF1D3A1}" srcOrd="1" destOrd="0" presId="urn:microsoft.com/office/officeart/2008/layout/LinedList"/>
    <dgm:cxn modelId="{2F208419-0695-E642-A0A0-127143850591}" type="presParOf" srcId="{96463353-76EA-ED48-8FF1-2E36A2E12271}" destId="{0C2B2751-6868-6546-8EC9-D8869BBA15F1}" srcOrd="2" destOrd="0" presId="urn:microsoft.com/office/officeart/2008/layout/LinedList"/>
    <dgm:cxn modelId="{918DB995-322C-C44B-BB94-446C55116026}" type="presParOf" srcId="{96463353-76EA-ED48-8FF1-2E36A2E12271}" destId="{CC9985F5-F52A-2E4C-B244-00AEA3AEF652}" srcOrd="3" destOrd="0" presId="urn:microsoft.com/office/officeart/2008/layout/LinedList"/>
    <dgm:cxn modelId="{A60730CC-7107-1C4B-A2C4-5CCB734A6C63}" type="presParOf" srcId="{CC9985F5-F52A-2E4C-B244-00AEA3AEF652}" destId="{54EFDA6A-1B7F-304B-9B6C-59E7A9A229FF}" srcOrd="0" destOrd="0" presId="urn:microsoft.com/office/officeart/2008/layout/LinedList"/>
    <dgm:cxn modelId="{5FA6EB53-244B-D84C-9626-1E298F129D90}" type="presParOf" srcId="{CC9985F5-F52A-2E4C-B244-00AEA3AEF652}" destId="{90A8E2C0-D3C1-C640-B00D-597E19AB0701}" srcOrd="1" destOrd="0" presId="urn:microsoft.com/office/officeart/2008/layout/LinedList"/>
    <dgm:cxn modelId="{D9C42035-63BC-CD48-ACDB-571D110C982B}" type="presParOf" srcId="{96463353-76EA-ED48-8FF1-2E36A2E12271}" destId="{B47960BC-96AB-9C4A-BE38-C289C221A3B3}" srcOrd="4" destOrd="0" presId="urn:microsoft.com/office/officeart/2008/layout/LinedList"/>
    <dgm:cxn modelId="{CA7E742E-EB76-8F48-9246-16D6C2F412C6}" type="presParOf" srcId="{96463353-76EA-ED48-8FF1-2E36A2E12271}" destId="{08F26497-7E93-EC44-85A3-39057E38C0EE}" srcOrd="5" destOrd="0" presId="urn:microsoft.com/office/officeart/2008/layout/LinedList"/>
    <dgm:cxn modelId="{9BF71AFB-7CF2-2D43-875E-3C337A21447C}" type="presParOf" srcId="{08F26497-7E93-EC44-85A3-39057E38C0EE}" destId="{4CBB3A6C-65A3-A046-B689-6483F7D8102B}" srcOrd="0" destOrd="0" presId="urn:microsoft.com/office/officeart/2008/layout/LinedList"/>
    <dgm:cxn modelId="{6214162D-20A9-3447-9029-831F2E5F570D}" type="presParOf" srcId="{08F26497-7E93-EC44-85A3-39057E38C0EE}" destId="{F2054F5D-1C52-4248-BDE2-C3F7C29A59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A9842-70E1-EE40-AF1B-196E9E459DE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B7F9F-5812-214F-9792-622C05A296D1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Registration—includes time stamping to establish precedence</a:t>
          </a:r>
        </a:p>
      </dsp:txBody>
      <dsp:txXfrm>
        <a:off x="0" y="675"/>
        <a:ext cx="6900512" cy="1106957"/>
      </dsp:txXfrm>
    </dsp:sp>
    <dsp:sp modelId="{26353342-8838-524F-8C2B-148C32FB4A9E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AD11F-46AC-F540-AB2B-50B28E6DA593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Archiving—access to past research</a:t>
          </a:r>
        </a:p>
      </dsp:txBody>
      <dsp:txXfrm>
        <a:off x="0" y="1107633"/>
        <a:ext cx="6900512" cy="1106957"/>
      </dsp:txXfrm>
    </dsp:sp>
    <dsp:sp modelId="{24974FD5-BA42-3C4B-842F-EED962461269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89822-19BA-4340-96AB-6244B601346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Vetting (peer and editorial review, COI)</a:t>
          </a:r>
        </a:p>
      </dsp:txBody>
      <dsp:txXfrm>
        <a:off x="0" y="2214591"/>
        <a:ext cx="6900512" cy="1106957"/>
      </dsp:txXfrm>
    </dsp:sp>
    <dsp:sp modelId="{95DC8148-08FF-A540-AAE1-39830498C1A4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03DAF-5406-4C4C-8FE3-6C08490EE954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Disseminating (includes advertising, indexing)</a:t>
          </a:r>
        </a:p>
      </dsp:txBody>
      <dsp:txXfrm>
        <a:off x="0" y="3321549"/>
        <a:ext cx="6900512" cy="1106957"/>
      </dsp:txXfrm>
    </dsp:sp>
    <dsp:sp modelId="{0C4A2E0A-AF3E-5E41-B65A-6ECA66854609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335BF-83FD-834F-A961-39E6D3D892C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Producing style (copyediting and typesetting)</a:t>
          </a: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0CC2A-0202-CD4D-94E4-8468E1AD4AB5}">
      <dsp:nvSpPr>
        <dsp:cNvPr id="0" name=""/>
        <dsp:cNvSpPr/>
      </dsp:nvSpPr>
      <dsp:spPr>
        <a:xfrm>
          <a:off x="7561659" y="2764532"/>
          <a:ext cx="91440" cy="37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AA2D3-6736-1E46-820F-E07E45C7E4E2}">
      <dsp:nvSpPr>
        <dsp:cNvPr id="0" name=""/>
        <dsp:cNvSpPr/>
      </dsp:nvSpPr>
      <dsp:spPr>
        <a:xfrm>
          <a:off x="5184375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423003" y="186497"/>
              </a:lnTo>
              <a:lnTo>
                <a:pt x="2423003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F24BD-9E5F-6B4F-B0B4-A4A043EE2762}">
      <dsp:nvSpPr>
        <dsp:cNvPr id="0" name=""/>
        <dsp:cNvSpPr/>
      </dsp:nvSpPr>
      <dsp:spPr>
        <a:xfrm>
          <a:off x="2761371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1615335" y="186497"/>
              </a:lnTo>
              <a:lnTo>
                <a:pt x="1615335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1E287-C789-024E-ADD1-CC55A5ABF6BA}">
      <dsp:nvSpPr>
        <dsp:cNvPr id="0" name=""/>
        <dsp:cNvSpPr/>
      </dsp:nvSpPr>
      <dsp:spPr>
        <a:xfrm>
          <a:off x="1146036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1615335" y="0"/>
              </a:moveTo>
              <a:lnTo>
                <a:pt x="1615335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3376-5B36-714B-B9A9-F7AA9A131296}">
      <dsp:nvSpPr>
        <dsp:cNvPr id="0" name=""/>
        <dsp:cNvSpPr/>
      </dsp:nvSpPr>
      <dsp:spPr>
        <a:xfrm>
          <a:off x="2761371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2423003" y="0"/>
              </a:moveTo>
              <a:lnTo>
                <a:pt x="2423003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E71B4-3F25-7D4C-A35E-32027B26CFF3}">
      <dsp:nvSpPr>
        <dsp:cNvPr id="0" name=""/>
        <dsp:cNvSpPr/>
      </dsp:nvSpPr>
      <dsp:spPr>
        <a:xfrm>
          <a:off x="4596980" y="4489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50C71-5D78-6E4E-9C8A-902081A97432}">
      <dsp:nvSpPr>
        <dsp:cNvPr id="0" name=""/>
        <dsp:cNvSpPr/>
      </dsp:nvSpPr>
      <dsp:spPr>
        <a:xfrm>
          <a:off x="5771770" y="41957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Bioethics Journals</a:t>
          </a:r>
        </a:p>
      </dsp:txBody>
      <dsp:txXfrm>
        <a:off x="5771770" y="41957"/>
        <a:ext cx="1762184" cy="1174789"/>
      </dsp:txXfrm>
    </dsp:sp>
    <dsp:sp modelId="{735CA956-C13F-A344-8811-7B7769B7E045}">
      <dsp:nvSpPr>
        <dsp:cNvPr id="0" name=""/>
        <dsp:cNvSpPr/>
      </dsp:nvSpPr>
      <dsp:spPr>
        <a:xfrm>
          <a:off x="2173977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7E1C2-4D8E-844A-9953-77A2F136663B}">
      <dsp:nvSpPr>
        <dsp:cNvPr id="0" name=""/>
        <dsp:cNvSpPr/>
      </dsp:nvSpPr>
      <dsp:spPr>
        <a:xfrm>
          <a:off x="3348766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Non-Empirical </a:t>
          </a:r>
        </a:p>
      </dsp:txBody>
      <dsp:txXfrm>
        <a:off x="3348766" y="1586805"/>
        <a:ext cx="1762184" cy="1174789"/>
      </dsp:txXfrm>
    </dsp:sp>
    <dsp:sp modelId="{59E2D19F-3BB5-CA4B-A722-4556BD120FE2}">
      <dsp:nvSpPr>
        <dsp:cNvPr id="0" name=""/>
        <dsp:cNvSpPr/>
      </dsp:nvSpPr>
      <dsp:spPr>
        <a:xfrm>
          <a:off x="558641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02F0D-C45A-A347-BDFF-5DC6A78AC2B0}">
      <dsp:nvSpPr>
        <dsp:cNvPr id="0" name=""/>
        <dsp:cNvSpPr/>
      </dsp:nvSpPr>
      <dsp:spPr>
        <a:xfrm>
          <a:off x="1733430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Conceptual/Normative</a:t>
          </a:r>
        </a:p>
      </dsp:txBody>
      <dsp:txXfrm>
        <a:off x="1733430" y="3131654"/>
        <a:ext cx="1762184" cy="1174789"/>
      </dsp:txXfrm>
    </dsp:sp>
    <dsp:sp modelId="{1618EE4C-245A-9C45-BAF0-70AB571B7309}">
      <dsp:nvSpPr>
        <dsp:cNvPr id="0" name=""/>
        <dsp:cNvSpPr/>
      </dsp:nvSpPr>
      <dsp:spPr>
        <a:xfrm>
          <a:off x="3789312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82761-2765-9C4B-9D98-79FEF10A3972}">
      <dsp:nvSpPr>
        <dsp:cNvPr id="0" name=""/>
        <dsp:cNvSpPr/>
      </dsp:nvSpPr>
      <dsp:spPr>
        <a:xfrm>
          <a:off x="4964102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Legal </a:t>
          </a:r>
        </a:p>
      </dsp:txBody>
      <dsp:txXfrm>
        <a:off x="4964102" y="3131654"/>
        <a:ext cx="1762184" cy="1174789"/>
      </dsp:txXfrm>
    </dsp:sp>
    <dsp:sp modelId="{BD2E75DF-2B79-2045-ACC1-0F267B7ADB1A}">
      <dsp:nvSpPr>
        <dsp:cNvPr id="0" name=""/>
        <dsp:cNvSpPr/>
      </dsp:nvSpPr>
      <dsp:spPr>
        <a:xfrm>
          <a:off x="7019984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53B6-5694-1047-B856-0C4A13F6C71B}">
      <dsp:nvSpPr>
        <dsp:cNvPr id="0" name=""/>
        <dsp:cNvSpPr/>
      </dsp:nvSpPr>
      <dsp:spPr>
        <a:xfrm>
          <a:off x="8194774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Empirical </a:t>
          </a:r>
        </a:p>
      </dsp:txBody>
      <dsp:txXfrm>
        <a:off x="8194774" y="1586805"/>
        <a:ext cx="1762184" cy="1174789"/>
      </dsp:txXfrm>
    </dsp:sp>
    <dsp:sp modelId="{3BEAD172-3DF1-BF4C-AC15-5CBA0FC29CB2}">
      <dsp:nvSpPr>
        <dsp:cNvPr id="0" name=""/>
        <dsp:cNvSpPr/>
      </dsp:nvSpPr>
      <dsp:spPr>
        <a:xfrm>
          <a:off x="7019984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E8592-206D-A94C-92D6-EBE13F7DD3D1}">
      <dsp:nvSpPr>
        <dsp:cNvPr id="0" name=""/>
        <dsp:cNvSpPr/>
      </dsp:nvSpPr>
      <dsp:spPr>
        <a:xfrm>
          <a:off x="8194774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 Science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194774" y="3131654"/>
        <a:ext cx="1762184" cy="1174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183D9-7010-444E-9246-E32E02ED4D9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92E21-BC41-EF43-9B46-ABD45E56E155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Article length (2000-15,000 words)</a:t>
          </a:r>
        </a:p>
      </dsp:txBody>
      <dsp:txXfrm>
        <a:off x="0" y="2703"/>
        <a:ext cx="6900512" cy="921789"/>
      </dsp:txXfrm>
    </dsp:sp>
    <dsp:sp modelId="{5E148BBB-7340-BD4C-90B8-714308FD255A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CBD7B-7CCA-FF45-81B5-28C55EBF242C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Disciplinary/Non-disciplinary Continuum</a:t>
          </a:r>
        </a:p>
      </dsp:txBody>
      <dsp:txXfrm>
        <a:off x="0" y="924492"/>
        <a:ext cx="6900512" cy="921789"/>
      </dsp:txXfrm>
    </dsp:sp>
    <dsp:sp modelId="{8CCF23AD-D97F-6F4D-AD4D-D1365897124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A5AC7-F70B-9446-B460-6BBF9495623B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Topic</a:t>
          </a:r>
        </a:p>
      </dsp:txBody>
      <dsp:txXfrm>
        <a:off x="0" y="1846281"/>
        <a:ext cx="6900512" cy="921789"/>
      </dsp:txXfrm>
    </dsp:sp>
    <dsp:sp modelId="{AFE36798-5142-BE45-AFF3-C75E14E5743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E3703-B13C-F346-9DDF-91F4BDBE0404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Format</a:t>
          </a:r>
        </a:p>
      </dsp:txBody>
      <dsp:txXfrm>
        <a:off x="0" y="2768070"/>
        <a:ext cx="6900512" cy="921789"/>
      </dsp:txXfrm>
    </dsp:sp>
    <dsp:sp modelId="{267530EF-3B8A-A349-84F9-8AC0C8CB830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547AF-F836-2649-83A0-64FEE156B7B0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Open access/author fees vs subscription </a:t>
          </a:r>
        </a:p>
      </dsp:txBody>
      <dsp:txXfrm>
        <a:off x="0" y="3689859"/>
        <a:ext cx="6900512" cy="921789"/>
      </dsp:txXfrm>
    </dsp:sp>
    <dsp:sp modelId="{DB3ED95C-AA05-814C-977D-2F6B3ED396EA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3C28-4810-AC48-8966-BAC53FFA00FC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Impact</a:t>
          </a:r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5C1C-59B8-9F43-B4B3-13D136F9A42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5A3E7-96FB-8F43-A23A-8E8D0EF3B20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Important to distinguish evaluation of scholars or articles from evaluation of journals that publish them—often conflated</a:t>
          </a:r>
        </a:p>
      </dsp:txBody>
      <dsp:txXfrm>
        <a:off x="0" y="675"/>
        <a:ext cx="6900512" cy="1106957"/>
      </dsp:txXfrm>
    </dsp:sp>
    <dsp:sp modelId="{CADE7715-1ECD-3744-A68B-F652E43D9A65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3193-5AE5-A04B-A027-7068C6C5671B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Rise of various bibliometric tools to evaluate </a:t>
          </a:r>
          <a:r>
            <a:rPr lang="en-US" sz="2200" b="1" kern="1200"/>
            <a:t>Journals</a:t>
          </a:r>
          <a:r>
            <a:rPr lang="en-US" sz="2200" kern="1200"/>
            <a:t> (impact factor, 5 year IF, Eigenfactor, Article Influence Score, Immediacy Index, Journal H Index)</a:t>
          </a:r>
        </a:p>
      </dsp:txBody>
      <dsp:txXfrm>
        <a:off x="0" y="1107633"/>
        <a:ext cx="6900512" cy="1106957"/>
      </dsp:txXfrm>
    </dsp:sp>
    <dsp:sp modelId="{0B999FC2-D9A8-3547-8B1E-C287CC119BED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37969-EC84-D248-869A-FF9B7B1AD1E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Bibliometric tools to evaluate scholars and articles (e.g., H index)</a:t>
          </a:r>
        </a:p>
      </dsp:txBody>
      <dsp:txXfrm>
        <a:off x="0" y="2214591"/>
        <a:ext cx="6900512" cy="1106957"/>
      </dsp:txXfrm>
    </dsp:sp>
    <dsp:sp modelId="{CFB09048-F7D3-384A-A7C8-56DFBBC04C7D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449F1-BFBE-0244-B621-9D1DB88636BB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Alt-metrics </a:t>
          </a:r>
        </a:p>
      </dsp:txBody>
      <dsp:txXfrm>
        <a:off x="0" y="3321549"/>
        <a:ext cx="6900512" cy="1106957"/>
      </dsp:txXfrm>
    </dsp:sp>
    <dsp:sp modelId="{59280029-E607-E74C-A9CD-1C57509F571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56116-E4C4-5348-A552-DAC9CF087170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Downloads (readership)</a:t>
          </a:r>
        </a:p>
      </dsp:txBody>
      <dsp:txXfrm>
        <a:off x="0" y="4428507"/>
        <a:ext cx="6900512" cy="1106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ACA67-6090-6949-B498-27C7AFD83D99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126E2-C9A4-0F4B-AC49-8FDA691F1CB9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Target Articles—typically 5,000-7,000 words</a:t>
          </a:r>
        </a:p>
      </dsp:txBody>
      <dsp:txXfrm>
        <a:off x="0" y="675"/>
        <a:ext cx="6900512" cy="1106957"/>
      </dsp:txXfrm>
    </dsp:sp>
    <dsp:sp modelId="{69DACB49-64E5-1D47-89D5-BF69723345E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AF8B-7FA8-8F45-9201-7BF133CEE69D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Open Peer Commentaries---up to 1500 words</a:t>
          </a:r>
        </a:p>
      </dsp:txBody>
      <dsp:txXfrm>
        <a:off x="0" y="1107633"/>
        <a:ext cx="6900512" cy="1106957"/>
      </dsp:txXfrm>
    </dsp:sp>
    <dsp:sp modelId="{1ABC877F-CF03-FB4D-8E34-524CFCF84037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A4C77-B3E8-0D48-B8E7-5F539B50A9B9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Some OPC’s invited</a:t>
          </a:r>
        </a:p>
      </dsp:txBody>
      <dsp:txXfrm>
        <a:off x="0" y="2214591"/>
        <a:ext cx="6900512" cy="1106957"/>
      </dsp:txXfrm>
    </dsp:sp>
    <dsp:sp modelId="{107FC821-559C-D941-9ACB-27FCC7C616DA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7D969-7A4E-664C-9205-714A2E0170A8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List of scholars who get open call for commentaries</a:t>
          </a:r>
        </a:p>
      </dsp:txBody>
      <dsp:txXfrm>
        <a:off x="0" y="3321549"/>
        <a:ext cx="6900512" cy="1106957"/>
      </dsp:txXfrm>
    </dsp:sp>
    <dsp:sp modelId="{DC0B1289-B70D-FE43-9353-081D591F3488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D3AF-0874-3943-8A91-3E41DBCBA70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Submit proposals</a:t>
          </a:r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25A28-1AAE-1C44-B383-7910DCE68A1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73F3-32F1-4642-811A-5B59EC7892B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Special issues</a:t>
          </a:r>
        </a:p>
      </dsp:txBody>
      <dsp:txXfrm>
        <a:off x="0" y="0"/>
        <a:ext cx="6900512" cy="1384035"/>
      </dsp:txXfrm>
    </dsp:sp>
    <dsp:sp modelId="{6F0C09FD-B825-744E-AFF3-337659F7943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CAF80-9C76-324B-8F49-E7722274D7D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Frontiers articles</a:t>
          </a:r>
        </a:p>
      </dsp:txBody>
      <dsp:txXfrm>
        <a:off x="0" y="1384035"/>
        <a:ext cx="6900512" cy="1384035"/>
      </dsp:txXfrm>
    </dsp:sp>
    <dsp:sp modelId="{02FCED4E-5D24-064A-AB12-2BA14572EBE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3A176-09B2-C445-8580-ED15EF295E8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Reaching out and inviting people to publish</a:t>
          </a:r>
        </a:p>
      </dsp:txBody>
      <dsp:txXfrm>
        <a:off x="0" y="2768070"/>
        <a:ext cx="6900512" cy="1384035"/>
      </dsp:txXfrm>
    </dsp:sp>
    <dsp:sp modelId="{3AF0C012-6A7A-9747-B8C5-9C48E0FE2A3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2CE7-37FC-104E-B3AD-A30C07DCEF7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Still goes through peer review process, though often expedited</a:t>
          </a:r>
        </a:p>
      </dsp:txBody>
      <dsp:txXfrm>
        <a:off x="0" y="4152105"/>
        <a:ext cx="6900512" cy="1384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70D8-F683-E943-ACA3-BD1C24DED96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2D7C3-042A-4049-A0FE-5313DD8C27E8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For past several years we have been thinking about ways to increase diversity within the journal and to increase our content that focuses on issues of equity</a:t>
          </a:r>
        </a:p>
      </dsp:txBody>
      <dsp:txXfrm>
        <a:off x="0" y="675"/>
        <a:ext cx="6900512" cy="1106957"/>
      </dsp:txXfrm>
    </dsp:sp>
    <dsp:sp modelId="{55A4EA33-13D5-944C-804A-4A170B25921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6D78C-3F88-D94B-8AB4-107D4EDB7EFA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COVID and deaths of black people in this country at the hands of police have underscored the importance of this</a:t>
          </a:r>
        </a:p>
      </dsp:txBody>
      <dsp:txXfrm>
        <a:off x="0" y="1107633"/>
        <a:ext cx="6900512" cy="1106957"/>
      </dsp:txXfrm>
    </dsp:sp>
    <dsp:sp modelId="{B6603A98-0DA1-7040-94C3-5D0CAFF26587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B1FE4-3A51-0844-9ED3-FBF2CAE581B8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Challenging---needs to be something that we consciously and reflectively do---too easy to allow unintentional bias to creep into decisions about who gets invited to the table---including gender bias</a:t>
          </a:r>
        </a:p>
      </dsp:txBody>
      <dsp:txXfrm>
        <a:off x="0" y="2214591"/>
        <a:ext cx="6900512" cy="1106957"/>
      </dsp:txXfrm>
    </dsp:sp>
    <dsp:sp modelId="{243427B8-10EB-6F45-A27E-E28AE814C638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A6384-4E6C-8945-92D5-0B93B25A388A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Confession---a few years ago, starting looking at who was on our board and counting---we needed to do better---and we have---changing its make-up to improve diversity</a:t>
          </a:r>
        </a:p>
      </dsp:txBody>
      <dsp:txXfrm>
        <a:off x="0" y="3321549"/>
        <a:ext cx="6900512" cy="1106957"/>
      </dsp:txXfrm>
    </dsp:sp>
    <dsp:sp modelId="{6561945D-BBD3-2E40-A7C0-1B47C9F4ECB0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B6AD-076F-0141-BFA0-2A2231BEE46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have been making changes to our Editorial Board to increase diversity</a:t>
          </a:r>
        </a:p>
      </dsp:txBody>
      <dsp:txXfrm>
        <a:off x="0" y="4428507"/>
        <a:ext cx="6900512" cy="1106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B9F2C-8A70-264B-8ED1-691C35C374D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70A8D-62E9-DD4E-BC67-AD3CB4F0004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Open Access </a:t>
          </a:r>
        </a:p>
      </dsp:txBody>
      <dsp:txXfrm>
        <a:off x="0" y="2703"/>
        <a:ext cx="6900512" cy="1843578"/>
      </dsp:txXfrm>
    </dsp:sp>
    <dsp:sp modelId="{0C2B2751-6868-6546-8EC9-D8869BBA15F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FDA6A-1B7F-304B-9B6C-59E7A9A229FF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Transparency</a:t>
          </a:r>
        </a:p>
      </dsp:txBody>
      <dsp:txXfrm>
        <a:off x="0" y="1846281"/>
        <a:ext cx="6900512" cy="1843578"/>
      </dsp:txXfrm>
    </dsp:sp>
    <dsp:sp modelId="{B47960BC-96AB-9C4A-BE38-C289C221A3B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B3A6C-65A3-A046-B689-6483F7D8102B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Features of archival publication model + peer review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F764-C5FD-E141-8347-2EB1EE9974D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7FCCE-75F2-1348-995E-39B682DE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2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publishing model we have developed is specifically designed to enable research to be as discoverable, usable and </a:t>
            </a:r>
            <a:r>
              <a:rPr lang="en-GB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reuseable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possible. To promote knowledge and maximise the potential for research to have impact.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model among publishers (though we do see many more publishers now looking at this space) – so: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offers rapid publishing through a post publication, transparent peer review model.  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Submission  - objective checks – data are available (in an open repository AND managed access where needed)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Triggers peer review;  so we don’t hold authors up while the peer review is undertaken – we publish work that has passed our pre-publication checks and then undertake peer review.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Invited peer review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Iterative and versioning.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Approval system where – once an article has passed peer review, it will be indexed more broadly. 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in essence – our model combines the benefits of pre-printing (rapid publishing) with the QA that peer review provides – and all in one process.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9D10-C24C-2D4D-8062-349F5143C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7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BBBC-F6E5-D66F-38B0-74A1365F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1FC4E-EB80-6DDD-3486-B7786560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0243-8642-E2D8-604C-72789B51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2283-0F10-B7F6-EFF1-B36FFAF6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6D70A-4E7B-E66A-5B37-C74E413A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7BF0-9CD4-9CD6-EB0E-936F4F00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A206-DDEF-226D-7DC7-C91A3C268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4D134-2412-4ECF-EEB2-3F7BA06A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B863-D0B4-2924-5D91-993772F8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A9CD-7489-5247-6A01-E971AAA4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52F7C-5DF3-84DC-742B-DB22DB59B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02270-3117-0DC6-4D5B-0547D4E4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714D-6A06-1569-0535-5C60F61D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4C4F3-07D7-FB9D-324F-25FC1D9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8A622-8BAD-035A-B911-D305C2FF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01DE973-3492-994B-8733-7F7785A72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4B81A-DB2C-A849-9136-A4F57945EB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1039785"/>
            <a:ext cx="11160125" cy="703262"/>
          </a:xfrm>
        </p:spPr>
        <p:txBody>
          <a:bodyPr lIns="0" tIns="0" rIns="0" bIns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47C4605-E92D-0D45-A1D6-6AA168B32F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133601"/>
            <a:ext cx="11160125" cy="413419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2400">
                <a:solidFill>
                  <a:schemeClr val="accent4"/>
                </a:solidFill>
              </a:defRPr>
            </a:lvl1pPr>
            <a:lvl2pPr marL="230400" indent="-230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sz="2400">
                <a:solidFill>
                  <a:schemeClr val="accent4"/>
                </a:solidFill>
              </a:defRPr>
            </a:lvl2pPr>
            <a:lvl3pPr marL="684000" indent="-230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 sz="2400">
                <a:solidFill>
                  <a:schemeClr val="accent5"/>
                </a:solidFill>
              </a:defRPr>
            </a:lvl3pPr>
            <a:lvl4pPr marL="1152000" indent="-230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70B7C-C6F5-8D4F-84CA-005D71E72DCF}"/>
              </a:ext>
            </a:extLst>
          </p:cNvPr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CDEDA7-628C-D147-9DF4-989577450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939" y="6494378"/>
            <a:ext cx="804861" cy="201215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32DE69A-3CF4-4541-88C6-D141B245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23987"/>
            <a:ext cx="11160125" cy="886968"/>
          </a:xfrm>
          <a:prstGeom prst="rect">
            <a:avLst/>
          </a:prstGeom>
          <a:noFill/>
        </p:spPr>
        <p:txBody>
          <a:bodyPr vert="horz" lIns="0" tIns="108000" rIns="0" bIns="0" rtlCol="0" anchor="t" anchorCtr="0">
            <a:normAutofit/>
          </a:bodyPr>
          <a:lstStyle>
            <a:lvl1pPr>
              <a:lnSpc>
                <a:spcPct val="90000"/>
              </a:lnSpc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01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7" pos="4067">
          <p15:clr>
            <a:srgbClr val="FBAE40"/>
          </p15:clr>
        </p15:guide>
        <p15:guide id="8" pos="42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8510-DBCB-ED64-AE89-622FA941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372A4-1685-F991-4F82-4CADF8D02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6F748-15CB-FD1A-9F3F-5A24951F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47A99-8FAE-4EA5-3FAA-51EAAADC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3008D-3807-67C3-23BF-E0E4A174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9477-3E9D-379F-2134-14306594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ED0EA-A0E6-8237-6ED0-47A6FC05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07FD7-87CB-D9E1-5235-4F766BBD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0BC5-BF16-1A7C-58A2-5CBF1348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490D-C6BA-4EB4-DE51-5C44B4B0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6753-58F8-8A21-9C51-527B3CE4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2F57-709E-EBE0-1D6E-044B36E5B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611F8-BF56-13FA-222B-FCE127E8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D685-E2D9-F5CF-4782-1F482DEE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EAD66-305C-870C-A509-4F8CB05A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F933A-430D-91BB-2F78-450BC2F7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1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FC09-3A50-A689-D3AB-365FF29B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504F0-CA17-B0BA-C975-7FF41A4E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88999-D1A0-F939-ECA3-4ED815B4A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E0F54-9383-0DEA-44A7-F3FF85262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F412F-2764-A4E4-80E2-67116F8AA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7C9AF-F89B-2562-18E3-BD59C0809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3BA36-09BC-EB4D-768E-A59E7867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C1FA0-839A-84E2-A2CD-1FECE240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C685-6D73-401B-7B9C-5E5CA477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993B4-4EEC-D786-3307-900A74B7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14852-CE1E-24B8-DAE9-E30BF6DB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68B97-E8AD-FD59-16FD-448535C5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452A4-79CC-1811-A0EE-ADC9C9C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022F2-F07D-7CDB-E06C-F12C336B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8D6A-68A6-161E-BA88-3850D7C4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BF05-931B-5698-E07E-4292E289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02D8-01FD-D30F-B3EA-D497A3A2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07573-A015-0799-5290-783C6524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CF78-7039-809A-6C4A-A5133EBE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438F3-2FBB-E59D-8BE8-F78E8105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ECC5-F499-8E0A-D2E0-E5A1550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6AD4-B357-8AE3-D520-BE8C958B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FCF34-497A-11DA-ECC9-50A57944D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111C5-B9EF-560A-D93B-51CCD3AC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E7B2F-8AD9-038E-E5E8-9896C03A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1AE2F-4E19-965D-868C-CF3CF331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31A13-9463-8D63-AE9E-0F183E30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9B37B-669A-1AB6-2483-0A7112EE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AD09-51F8-A1C9-17AF-240174E0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54BB6-013C-453E-1406-C74823017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46E8-CEA2-A745-A988-A7E6218D3EC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FBA8-6250-E677-C0EC-96830E12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97C7-81C0-B289-916B-A73718423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C261-F607-B04B-A9CD-898BE8A7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82D7-8142-E4C5-423C-EA052D6F1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ELSI Publishing in Bioethics Journals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D0115-BCD4-252D-C5F1-533F381EC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1028" y="2590168"/>
            <a:ext cx="4895629" cy="1677662"/>
          </a:xfrm>
        </p:spPr>
        <p:txBody>
          <a:bodyPr anchor="b">
            <a:norm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</a:rPr>
              <a:t>David Magnus, PhD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Thomas A Raffin Professor of Medicine and Biomedical Ethics and Professor of Pediatrics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Associate Dean of Research</a:t>
            </a:r>
          </a:p>
          <a:p>
            <a:pPr algn="l"/>
            <a:r>
              <a:rPr lang="en-US" sz="1600" dirty="0">
                <a:solidFill>
                  <a:schemeClr val="tx2"/>
                </a:solidFill>
              </a:rPr>
              <a:t>Stanford University</a:t>
            </a:r>
          </a:p>
          <a:p>
            <a:pPr algn="l"/>
            <a:endParaRPr lang="en-US" sz="500" dirty="0">
              <a:solidFill>
                <a:schemeClr val="tx2"/>
              </a:solidFill>
            </a:endParaRP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5CE1E466-8745-BE65-2543-31289CC1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498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9E02E-7CBF-2449-9F46-E2727A7C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Solution—be more pro-active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729DA-3FC6-4944-67CD-4F71B1CFB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298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93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ver of a magazine&#10;&#10;Description automatically generated with medium confidence">
            <a:extLst>
              <a:ext uri="{FF2B5EF4-FFF2-40B4-BE49-F238E27FC236}">
                <a16:creationId xmlns:a16="http://schemas.microsoft.com/office/drawing/2014/main" id="{C53962B9-4DC3-439A-D4C5-F66E260E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38" y="643467"/>
            <a:ext cx="44429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9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A01EB-6C52-E040-8750-08C0EC1B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DEI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6C9FFB-B711-42CB-C203-7350DBF04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139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63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71883-DCA0-480B-43DB-96B36708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Bioethics Open Research—F1000 platform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56E85C-52A9-FDA1-447B-EEE5488F4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8137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10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26CD6D-5240-A94F-9BDD-3D413B5B4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9" y="1017698"/>
            <a:ext cx="11160125" cy="703262"/>
          </a:xfrm>
        </p:spPr>
        <p:txBody>
          <a:bodyPr/>
          <a:lstStyle/>
          <a:p>
            <a:pPr algn="ctr"/>
            <a:r>
              <a:rPr lang="en-GB"/>
              <a:t>Aim to maximise the potential for use and reuse of research</a:t>
            </a:r>
            <a:endParaRPr lang="en-US"/>
          </a:p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E80874B-ECE5-9F42-A209-178405C8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</a:rPr>
              <a:t>A ‘beyond OA’ scholarly publishing model</a:t>
            </a:r>
            <a:endParaRPr lang="en-US" b="1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644E6C-C532-462A-B05F-240CA2F8E379}"/>
              </a:ext>
            </a:extLst>
          </p:cNvPr>
          <p:cNvGrpSpPr/>
          <p:nvPr/>
        </p:nvGrpSpPr>
        <p:grpSpPr>
          <a:xfrm>
            <a:off x="79377" y="1794131"/>
            <a:ext cx="5594562" cy="4433784"/>
            <a:chOff x="79377" y="1794131"/>
            <a:chExt cx="5594562" cy="44337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4BD0BE4-E624-3F40-A8A2-4B58FD9E0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4392"/>
            <a:stretch/>
          </p:blipFill>
          <p:spPr>
            <a:xfrm>
              <a:off x="515939" y="1794131"/>
              <a:ext cx="4454203" cy="28575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B15D43-F58D-43BF-B80C-764459C617FF}"/>
                </a:ext>
              </a:extLst>
            </p:cNvPr>
            <p:cNvSpPr/>
            <p:nvPr/>
          </p:nvSpPr>
          <p:spPr>
            <a:xfrm>
              <a:off x="2247660" y="5304585"/>
              <a:ext cx="34262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>
                  <a:solidFill>
                    <a:srgbClr val="7F7F7F"/>
                  </a:solidFill>
                  <a:latin typeface="Arial" panose="020B0604020202020204" pitchFamily="34" charset="0"/>
                </a:rPr>
                <a:t>DOI issued</a:t>
              </a:r>
              <a:r>
                <a:rPr lang="en-US">
                  <a:solidFill>
                    <a:srgbClr val="243746"/>
                  </a:solidFill>
                  <a:latin typeface="Arial" panose="020B0604020202020204" pitchFamily="34" charset="0"/>
                </a:rPr>
                <a:t>​</a:t>
              </a:r>
              <a:endParaRPr lang="en-US">
                <a:solidFill>
                  <a:srgbClr val="243746"/>
                </a:solidFill>
                <a:latin typeface="Segoe UI" panose="020B0502040204020203" pitchFamily="34" charset="0"/>
              </a:endParaRPr>
            </a:p>
            <a:p>
              <a:pPr algn="ctr" fontAlgn="base"/>
              <a:r>
                <a:rPr lang="en-GB">
                  <a:solidFill>
                    <a:srgbClr val="7F7F7F"/>
                  </a:solidFill>
                  <a:latin typeface="Arial" panose="020B0604020202020204" pitchFamily="34" charset="0"/>
                </a:rPr>
                <a:t>Indexed: </a:t>
              </a:r>
              <a:r>
                <a:rPr lang="en-GB">
                  <a:solidFill>
                    <a:schemeClr val="accent3"/>
                  </a:solidFill>
                  <a:latin typeface="Arial" panose="020B0604020202020204" pitchFamily="34" charset="0"/>
                </a:rPr>
                <a:t>Google Scholar; </a:t>
              </a:r>
            </a:p>
            <a:p>
              <a:pPr algn="ctr" fontAlgn="base"/>
              <a:r>
                <a:rPr lang="en-GB">
                  <a:solidFill>
                    <a:schemeClr val="accent3"/>
                  </a:solidFill>
                  <a:latin typeface="Arial" panose="020B0604020202020204" pitchFamily="34" charset="0"/>
                </a:rPr>
                <a:t>accessible &amp; citeable</a:t>
              </a:r>
              <a:endParaRPr lang="en-US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3C808A-11DF-4A71-963B-99C756A36105}"/>
                </a:ext>
              </a:extLst>
            </p:cNvPr>
            <p:cNvSpPr/>
            <p:nvPr/>
          </p:nvSpPr>
          <p:spPr>
            <a:xfrm>
              <a:off x="79377" y="4624947"/>
              <a:ext cx="2133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 b="1">
                  <a:solidFill>
                    <a:srgbClr val="7F7F7F"/>
                  </a:solidFill>
                  <a:latin typeface="Arial" panose="020B0604020202020204" pitchFamily="34" charset="0"/>
                </a:rPr>
                <a:t>Article Submission</a:t>
              </a:r>
              <a:endParaRPr lang="en-US" b="1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AB26EB-08F5-48E7-9CE8-7F88322AA1BE}"/>
                </a:ext>
              </a:extLst>
            </p:cNvPr>
            <p:cNvSpPr/>
            <p:nvPr/>
          </p:nvSpPr>
          <p:spPr>
            <a:xfrm>
              <a:off x="2833368" y="4648298"/>
              <a:ext cx="22548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 b="1">
                  <a:solidFill>
                    <a:srgbClr val="7F7F7F"/>
                  </a:solidFill>
                  <a:latin typeface="Arial" panose="020B0604020202020204" pitchFamily="34" charset="0"/>
                </a:rPr>
                <a:t>Publication &amp; Data Deposition</a:t>
              </a:r>
              <a:endParaRPr lang="en-US" b="1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CB2022-6566-4184-BB13-44A660838676}"/>
              </a:ext>
            </a:extLst>
          </p:cNvPr>
          <p:cNvGrpSpPr/>
          <p:nvPr/>
        </p:nvGrpSpPr>
        <p:grpSpPr>
          <a:xfrm>
            <a:off x="4876799" y="1794131"/>
            <a:ext cx="5609774" cy="3452874"/>
            <a:chOff x="4876799" y="1794131"/>
            <a:chExt cx="5609774" cy="34528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20387E-AE9A-4119-A73A-D8D3B630C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652"/>
            <a:stretch/>
          </p:blipFill>
          <p:spPr>
            <a:xfrm>
              <a:off x="4876799" y="1794131"/>
              <a:ext cx="5405439" cy="28575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10A636-7400-4809-9322-9DAAAA0A154A}"/>
                </a:ext>
              </a:extLst>
            </p:cNvPr>
            <p:cNvSpPr/>
            <p:nvPr/>
          </p:nvSpPr>
          <p:spPr>
            <a:xfrm>
              <a:off x="8352973" y="4624947"/>
              <a:ext cx="2133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 b="1">
                  <a:solidFill>
                    <a:srgbClr val="7F7F7F"/>
                  </a:solidFill>
                  <a:latin typeface="Arial" panose="020B0604020202020204" pitchFamily="34" charset="0"/>
                </a:rPr>
                <a:t>Article Revision</a:t>
              </a:r>
              <a:endParaRPr lang="en-US" b="1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A0B177-C31C-4D89-A64B-4AC0B17A5A27}"/>
                </a:ext>
              </a:extLst>
            </p:cNvPr>
            <p:cNvSpPr/>
            <p:nvPr/>
          </p:nvSpPr>
          <p:spPr>
            <a:xfrm>
              <a:off x="5405373" y="4600674"/>
              <a:ext cx="25562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 b="1">
                  <a:solidFill>
                    <a:srgbClr val="7F7F7F"/>
                  </a:solidFill>
                  <a:latin typeface="Arial" panose="020B0604020202020204" pitchFamily="34" charset="0"/>
                </a:rPr>
                <a:t>Open Peer Review &amp; User Commenting</a:t>
              </a:r>
              <a:endParaRPr lang="en-US" b="1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8481F9-7009-4FFA-B20A-E5B0CBB1BF3B}"/>
              </a:ext>
            </a:extLst>
          </p:cNvPr>
          <p:cNvGrpSpPr/>
          <p:nvPr/>
        </p:nvGrpSpPr>
        <p:grpSpPr>
          <a:xfrm>
            <a:off x="10486573" y="2622716"/>
            <a:ext cx="1473199" cy="2716622"/>
            <a:chOff x="10486573" y="2622716"/>
            <a:chExt cx="1473199" cy="27166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19F123-DE96-42C2-A395-6800D1CAF7A1}"/>
                </a:ext>
              </a:extLst>
            </p:cNvPr>
            <p:cNvSpPr/>
            <p:nvPr/>
          </p:nvSpPr>
          <p:spPr>
            <a:xfrm>
              <a:off x="10486573" y="2622716"/>
              <a:ext cx="14731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n-GB">
                  <a:solidFill>
                    <a:srgbClr val="7F7F7F"/>
                  </a:solidFill>
                  <a:latin typeface="Arial" panose="020B0604020202020204" pitchFamily="34" charset="0"/>
                </a:rPr>
                <a:t>Indexed once ‘passed peer review’</a:t>
              </a:r>
              <a:endParaRPr lang="en-US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1E48B9-33B9-4693-A5E4-AAF8A01B9E32}"/>
                </a:ext>
              </a:extLst>
            </p:cNvPr>
            <p:cNvSpPr/>
            <p:nvPr/>
          </p:nvSpPr>
          <p:spPr>
            <a:xfrm>
              <a:off x="10718801" y="4139009"/>
              <a:ext cx="11115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>
                  <a:solidFill>
                    <a:schemeClr val="accent3"/>
                  </a:solidFill>
                  <a:latin typeface="Arial" panose="020B0604020202020204" pitchFamily="34" charset="0"/>
                </a:rPr>
                <a:t>Scopus; PubMed; DOAJ etc</a:t>
              </a:r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9F71495-DCCA-4272-8888-C04776CB1DA4}"/>
              </a:ext>
            </a:extLst>
          </p:cNvPr>
          <p:cNvSpPr txBox="1"/>
          <p:nvPr/>
        </p:nvSpPr>
        <p:spPr>
          <a:xfrm>
            <a:off x="2946028" y="6404709"/>
            <a:ext cx="616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 https://wellcomeopenresearch.org/collections</a:t>
            </a:r>
          </a:p>
        </p:txBody>
      </p:sp>
    </p:spTree>
    <p:extLst>
      <p:ext uri="{BB962C8B-B14F-4D97-AF65-F5344CB8AC3E}">
        <p14:creationId xmlns:p14="http://schemas.microsoft.com/office/powerpoint/2010/main" val="38578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83491-B10A-F17A-51EE-DF1D7B66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Disclosure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CFA0-F3E3-E824-B398-AEF36460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Editor in Chief of the American Journal of Bioethics (and founding co-Editor)</a:t>
            </a:r>
          </a:p>
          <a:p>
            <a:r>
              <a:rPr lang="en-US" sz="2200"/>
              <a:t>Chair of Advisory Board for Bioethics Open Research (F1000)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A23986BD-15D4-C004-B781-29DB46AB8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376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Functions of a Journal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1344B8-BAB5-B781-711E-7D5B9F55A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016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43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0C0-2735-0C7C-8975-C54EAC43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 of Bioethics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AF0633-3671-3078-E3F6-A89DA7B3E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992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09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877F9-AA38-7221-CDE2-4825861A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Landscape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271383-A0E8-552A-E091-AC5338085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762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01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Impact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F8A53-A456-443C-5730-80ECB7478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340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22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83F4F-F977-87F1-D494-D5123EFB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American Journal of Bioethics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CF313E-72CB-4A9C-F3A6-EFAFF091E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1268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07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C5D78-DC25-D04A-B16B-8E90C039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What are we looking for in an article?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6616-4267-AF47-9EA7-2F83DD11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For Target Articles: </a:t>
            </a:r>
          </a:p>
          <a:p>
            <a:pPr lvl="1"/>
            <a:r>
              <a:rPr lang="en-US" sz="2200"/>
              <a:t>Well written, well-argued paper—substantial---usually 5,000-7,000 words</a:t>
            </a:r>
          </a:p>
          <a:p>
            <a:pPr lvl="1"/>
            <a:r>
              <a:rPr lang="en-US" sz="2200"/>
              <a:t>Original and significant contribution</a:t>
            </a:r>
          </a:p>
          <a:p>
            <a:pPr lvl="1"/>
            <a:r>
              <a:rPr lang="en-US" sz="2200"/>
              <a:t>Topic that will generate interdisciplinary Open Peer Commentaries</a:t>
            </a:r>
          </a:p>
          <a:p>
            <a:pPr lvl="1"/>
            <a:r>
              <a:rPr lang="en-US" sz="2200"/>
              <a:t>We do publish empirical papers---but rarely (empirical submissions usually go to our daughter journal, AJOB Empirical Bioethics)</a:t>
            </a:r>
          </a:p>
          <a:p>
            <a:r>
              <a:rPr lang="en-US" sz="2200"/>
              <a:t>For OPC’s: if not invited (peer reviewers, some others invited), then proposals reviewed---evaluated based on range of perspectives and quality of the proposals—often multiple, overlapping or similar proposals and hard to choose among them---track record of author(s) matter</a:t>
            </a:r>
          </a:p>
          <a:p>
            <a:pPr marL="0" indent="0">
              <a:buNone/>
            </a:pP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3140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C379C-ED51-7646-9E95-59EDCB5C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Challenges of traditional method of operating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AA11-BCB4-1846-82F5-61805CD9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Usually wait for whatever comes over the transom </a:t>
            </a:r>
          </a:p>
          <a:p>
            <a:r>
              <a:rPr lang="en-US" sz="2200"/>
              <a:t>Passive approach has several undesirable consequences</a:t>
            </a:r>
          </a:p>
          <a:p>
            <a:pPr lvl="1"/>
            <a:r>
              <a:rPr lang="en-US" sz="2200"/>
              <a:t>May not have timely articles on topics that we want to publish on</a:t>
            </a:r>
          </a:p>
          <a:p>
            <a:pPr lvl="1"/>
            <a:r>
              <a:rPr lang="en-US" sz="2200"/>
              <a:t>Medical schools want high impact factor publications that come from publishing in scientific and medical journals 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/>
              <a:t> empirical turn + short perspective or policy forum type pieces = less conceptual and normative work by leading figures in the field</a:t>
            </a:r>
          </a:p>
          <a:p>
            <a:pPr lvl="1"/>
            <a:r>
              <a:rPr lang="en-US" sz="2200"/>
              <a:t>Voices from scholars from under-represented areas (BIPOC, disability, gender diversity) are often left out by passive approach</a:t>
            </a:r>
          </a:p>
        </p:txBody>
      </p:sp>
    </p:spTree>
    <p:extLst>
      <p:ext uri="{BB962C8B-B14F-4D97-AF65-F5344CB8AC3E}">
        <p14:creationId xmlns:p14="http://schemas.microsoft.com/office/powerpoint/2010/main" val="244500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849</Words>
  <Application>Microsoft Macintosh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Office Theme</vt:lpstr>
      <vt:lpstr>ELSI Publishing in Bioethics Journals</vt:lpstr>
      <vt:lpstr>Disclosure</vt:lpstr>
      <vt:lpstr>Functions of a Journal</vt:lpstr>
      <vt:lpstr>The landscape of Bioethics </vt:lpstr>
      <vt:lpstr>Landscape</vt:lpstr>
      <vt:lpstr>Impact</vt:lpstr>
      <vt:lpstr>American Journal of Bioethics</vt:lpstr>
      <vt:lpstr>What are we looking for in an article?</vt:lpstr>
      <vt:lpstr>Challenges of traditional method of operating</vt:lpstr>
      <vt:lpstr>Solution—be more pro-active</vt:lpstr>
      <vt:lpstr>PowerPoint Presentation</vt:lpstr>
      <vt:lpstr>DEI</vt:lpstr>
      <vt:lpstr>Bioethics Open Research—F1000 platform</vt:lpstr>
      <vt:lpstr>A ‘beyond OA’ scholarly publishing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in Bioethics Journals</dc:title>
  <dc:creator>David Christopher Magnus</dc:creator>
  <cp:lastModifiedBy>David Christopher Magnus</cp:lastModifiedBy>
  <cp:revision>7</cp:revision>
  <dcterms:created xsi:type="dcterms:W3CDTF">2023-06-28T04:23:42Z</dcterms:created>
  <dcterms:modified xsi:type="dcterms:W3CDTF">2023-06-29T03:55:26Z</dcterms:modified>
</cp:coreProperties>
</file>